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Proxima Nova"/>
      <p:regular r:id="rId50"/>
      <p:bold r:id="rId51"/>
      <p:italic r:id="rId52"/>
      <p:boldItalic r:id="rId53"/>
    </p:embeddedFont>
    <p:embeddedFont>
      <p:font typeface="Source Sans Pro Light"/>
      <p:regular r:id="rId54"/>
      <p:bold r:id="rId55"/>
      <p:italic r:id="rId56"/>
      <p:boldItalic r:id="rId57"/>
    </p:embeddedFont>
    <p:embeddedFont>
      <p:font typeface="Source Sans Pro SemiBold"/>
      <p:regular r:id="rId58"/>
      <p:bold r:id="rId59"/>
      <p:italic r:id="rId60"/>
      <p:boldItalic r:id="rId61"/>
    </p:embeddedFont>
    <p:embeddedFont>
      <p:font typeface="Bitter"/>
      <p:regular r:id="rId62"/>
      <p:bold r:id="rId63"/>
      <p:italic r:id="rId64"/>
      <p:boldItalic r:id="rId65"/>
    </p:embeddedFont>
    <p:embeddedFont>
      <p:font typeface="Bitter Medium"/>
      <p:regular r:id="rId66"/>
      <p:bold r:id="rId67"/>
      <p:italic r:id="rId68"/>
      <p:boldItalic r:id="rId69"/>
    </p:embeddedFont>
    <p:embeddedFont>
      <p:font typeface="Source Sans Pr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88">
          <p15:clr>
            <a:srgbClr val="9AA0A6"/>
          </p15:clr>
        </p15:guide>
        <p15:guide id="4" pos="5472">
          <p15:clr>
            <a:srgbClr val="9AA0A6"/>
          </p15:clr>
        </p15:guide>
        <p15:guide id="5" orient="horz" pos="144">
          <p15:clr>
            <a:srgbClr val="9AA0A6"/>
          </p15:clr>
        </p15:guide>
        <p15:guide id="6" orient="horz" pos="3117">
          <p15:clr>
            <a:srgbClr val="9AA0A6"/>
          </p15:clr>
        </p15:guide>
        <p15:guide id="7" pos="1907">
          <p15:clr>
            <a:srgbClr val="9AA0A6"/>
          </p15:clr>
        </p15:guide>
        <p15:guide id="8" pos="3816">
          <p15:clr>
            <a:srgbClr val="9AA0A6"/>
          </p15:clr>
        </p15:guide>
        <p15:guide id="9" orient="horz" pos="631">
          <p15:clr>
            <a:srgbClr val="9AA0A6"/>
          </p15:clr>
        </p15:guide>
        <p15:guide id="10" pos="3950">
          <p15:clr>
            <a:srgbClr val="9AA0A6"/>
          </p15:clr>
        </p15:guide>
        <p15:guide id="11" pos="3669">
          <p15:clr>
            <a:srgbClr val="9AA0A6"/>
          </p15:clr>
        </p15:guide>
        <p15:guide id="12" orient="horz" pos="1035">
          <p15:clr>
            <a:srgbClr val="9AA0A6"/>
          </p15:clr>
        </p15:guide>
        <p15:guide id="13" orient="horz" pos="5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90C2F9-773A-42CC-B1BC-BB60630657B7}">
  <a:tblStyle styleId="{9990C2F9-773A-42CC-B1BC-BB60630657B7}"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3"/>
          </a:solidFill>
        </a:fill>
      </a:tcStyle>
    </a:wholeTbl>
    <a:band1H>
      <a:tcTxStyle/>
      <a:tcStyle>
        <a:fill>
          <a:solidFill>
            <a:srgbClr val="CAD4E7"/>
          </a:solidFill>
        </a:fill>
      </a:tcStyle>
    </a:band1H>
    <a:band2H>
      <a:tcTxStyle/>
    </a:band2H>
    <a:band1V>
      <a:tcTxStyle/>
      <a:tcStyle>
        <a:fill>
          <a:solidFill>
            <a:srgbClr val="CAD4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252505A-C2F4-4C94-90C5-59BB8505329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88"/>
        <p:guide pos="5472"/>
        <p:guide pos="144" orient="horz"/>
        <p:guide pos="3117" orient="horz"/>
        <p:guide pos="1907"/>
        <p:guide pos="3816"/>
        <p:guide pos="631" orient="horz"/>
        <p:guide pos="3950"/>
        <p:guide pos="3669"/>
        <p:guide pos="1035" orient="horz"/>
        <p:guide pos="52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SourceSansPro-boldItalic.fntdata"/><Relationship Id="rId72" Type="http://schemas.openxmlformats.org/officeDocument/2006/relationships/font" Target="fonts/SourceSansPr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SourceSansPro-bold.fntdata"/><Relationship Id="rId70" Type="http://schemas.openxmlformats.org/officeDocument/2006/relationships/font" Target="fonts/SourceSansPr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Bitter-regular.fntdata"/><Relationship Id="rId61" Type="http://schemas.openxmlformats.org/officeDocument/2006/relationships/font" Target="fonts/SourceSansProSemiBold-boldItalic.fntdata"/><Relationship Id="rId20" Type="http://schemas.openxmlformats.org/officeDocument/2006/relationships/slide" Target="slides/slide13.xml"/><Relationship Id="rId64" Type="http://schemas.openxmlformats.org/officeDocument/2006/relationships/font" Target="fonts/Bitter-italic.fntdata"/><Relationship Id="rId63" Type="http://schemas.openxmlformats.org/officeDocument/2006/relationships/font" Target="fonts/Bitter-bold.fntdata"/><Relationship Id="rId22" Type="http://schemas.openxmlformats.org/officeDocument/2006/relationships/slide" Target="slides/slide15.xml"/><Relationship Id="rId66" Type="http://schemas.openxmlformats.org/officeDocument/2006/relationships/font" Target="fonts/BitterMedium-regular.fntdata"/><Relationship Id="rId21" Type="http://schemas.openxmlformats.org/officeDocument/2006/relationships/slide" Target="slides/slide14.xml"/><Relationship Id="rId65" Type="http://schemas.openxmlformats.org/officeDocument/2006/relationships/font" Target="fonts/Bitter-boldItalic.fntdata"/><Relationship Id="rId24" Type="http://schemas.openxmlformats.org/officeDocument/2006/relationships/slide" Target="slides/slide17.xml"/><Relationship Id="rId68" Type="http://schemas.openxmlformats.org/officeDocument/2006/relationships/font" Target="fonts/BitterMedium-italic.fntdata"/><Relationship Id="rId23" Type="http://schemas.openxmlformats.org/officeDocument/2006/relationships/slide" Target="slides/slide16.xml"/><Relationship Id="rId67" Type="http://schemas.openxmlformats.org/officeDocument/2006/relationships/font" Target="fonts/BitterMedium-bold.fntdata"/><Relationship Id="rId60" Type="http://schemas.openxmlformats.org/officeDocument/2006/relationships/font" Target="fonts/SourceSansProSemi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itterMedium-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4.xml"/><Relationship Id="rId55" Type="http://schemas.openxmlformats.org/officeDocument/2006/relationships/font" Target="fonts/SourceSansProLight-bold.fntdata"/><Relationship Id="rId10" Type="http://schemas.openxmlformats.org/officeDocument/2006/relationships/slide" Target="slides/slide3.xml"/><Relationship Id="rId54" Type="http://schemas.openxmlformats.org/officeDocument/2006/relationships/font" Target="fonts/SourceSansProLight-regular.fntdata"/><Relationship Id="rId13" Type="http://schemas.openxmlformats.org/officeDocument/2006/relationships/slide" Target="slides/slide6.xml"/><Relationship Id="rId57" Type="http://schemas.openxmlformats.org/officeDocument/2006/relationships/font" Target="fonts/SourceSansProLight-boldItalic.fntdata"/><Relationship Id="rId12" Type="http://schemas.openxmlformats.org/officeDocument/2006/relationships/slide" Target="slides/slide5.xml"/><Relationship Id="rId56" Type="http://schemas.openxmlformats.org/officeDocument/2006/relationships/font" Target="fonts/SourceSansProLight-italic.fntdata"/><Relationship Id="rId15" Type="http://schemas.openxmlformats.org/officeDocument/2006/relationships/slide" Target="slides/slide8.xml"/><Relationship Id="rId59" Type="http://schemas.openxmlformats.org/officeDocument/2006/relationships/font" Target="fonts/SourceSansProSemiBold-bold.fntdata"/><Relationship Id="rId14" Type="http://schemas.openxmlformats.org/officeDocument/2006/relationships/slide" Target="slides/slide7.xml"/><Relationship Id="rId58" Type="http://schemas.openxmlformats.org/officeDocument/2006/relationships/font" Target="fonts/SourceSansProSemiBo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c2735e3cb_1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10c2735e3cb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2a21743f5_0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e2a21743f5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c2735e3cb_1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10c2735e3cb_1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c2735e3cb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10c2735e3cb_1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10c2735e3cb_1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c2735e3cb_1_1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10c2735e3cb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cda170d0c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10cda170d0c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10cda170d0c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cda170d0c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10cda170d0c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g10cda170d0c_0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cfea3d44a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10cfea3d44a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g10cfea3d44a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c2735e3cb_1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10c2735e3cb_1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10c2735e3cb_1_1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c2735e3cb_1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10c2735e3cb_1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10c2735e3cb_1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c2735e3cb_1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10c2735e3cb_1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10c2735e3cb_1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c2735e3cb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10c2735e3cb_1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600"/>
              </a:spcBef>
              <a:spcAft>
                <a:spcPts val="0"/>
              </a:spcAft>
              <a:buClr>
                <a:schemeClr val="dk1"/>
              </a:buClr>
              <a:buSzPts val="1500"/>
              <a:buFont typeface="Arial"/>
              <a:buNone/>
            </a:pPr>
            <a:r>
              <a:rPr lang="en" sz="1500">
                <a:solidFill>
                  <a:srgbClr val="454454"/>
                </a:solidFill>
                <a:highlight>
                  <a:schemeClr val="lt1"/>
                </a:highlight>
                <a:latin typeface="Source Sans Pro"/>
                <a:ea typeface="Source Sans Pro"/>
                <a:cs typeface="Source Sans Pro"/>
                <a:sym typeface="Source Sans Pro"/>
              </a:rPr>
              <a:t>We conducted a comparative analysis of sites in government, banking, student loan, and insurance industries since they serve as a good model for the VA.gov use cases. We also included a few sites outside of these sectors since we've heard Veterans mention them repeatedly in research studies. </a:t>
            </a:r>
            <a:br>
              <a:rPr lang="en" sz="1500">
                <a:solidFill>
                  <a:srgbClr val="454454"/>
                </a:solidFill>
                <a:highlight>
                  <a:schemeClr val="lt1"/>
                </a:highlight>
                <a:latin typeface="Source Sans Pro"/>
                <a:ea typeface="Source Sans Pro"/>
                <a:cs typeface="Source Sans Pro"/>
                <a:sym typeface="Source Sans Pro"/>
              </a:rPr>
            </a:br>
            <a:br>
              <a:rPr lang="en" sz="1500">
                <a:solidFill>
                  <a:srgbClr val="454454"/>
                </a:solidFill>
                <a:highlight>
                  <a:schemeClr val="lt1"/>
                </a:highlight>
                <a:latin typeface="Source Sans Pro"/>
                <a:ea typeface="Source Sans Pro"/>
                <a:cs typeface="Source Sans Pro"/>
                <a:sym typeface="Source Sans Pro"/>
              </a:rPr>
            </a:br>
            <a:r>
              <a:rPr lang="en" sz="1500">
                <a:solidFill>
                  <a:srgbClr val="454454"/>
                </a:solidFill>
                <a:highlight>
                  <a:schemeClr val="lt1"/>
                </a:highlight>
                <a:latin typeface="Source Sans Pro"/>
                <a:ea typeface="Source Sans Pro"/>
                <a:cs typeface="Source Sans Pro"/>
                <a:sym typeface="Source Sans Pro"/>
              </a:rPr>
              <a:t>The scope of this research was limited to desktop and mobile versions of sites (not apps).</a:t>
            </a:r>
            <a:br>
              <a:rPr lang="en" sz="1500">
                <a:solidFill>
                  <a:srgbClr val="454454"/>
                </a:solidFill>
                <a:highlight>
                  <a:schemeClr val="lt1"/>
                </a:highlight>
                <a:latin typeface="Source Sans Pro"/>
                <a:ea typeface="Source Sans Pro"/>
                <a:cs typeface="Source Sans Pro"/>
                <a:sym typeface="Source Sans Pro"/>
              </a:rPr>
            </a:br>
            <a:br>
              <a:rPr lang="en" sz="1500">
                <a:solidFill>
                  <a:srgbClr val="454454"/>
                </a:solidFill>
                <a:highlight>
                  <a:schemeClr val="lt1"/>
                </a:highlight>
                <a:latin typeface="Source Sans Pro"/>
                <a:ea typeface="Source Sans Pro"/>
                <a:cs typeface="Source Sans Pro"/>
                <a:sym typeface="Source Sans Pro"/>
              </a:rPr>
            </a:br>
            <a:r>
              <a:rPr lang="en" sz="1500">
                <a:solidFill>
                  <a:srgbClr val="454454"/>
                </a:solidFill>
                <a:highlight>
                  <a:schemeClr val="lt1"/>
                </a:highlight>
                <a:latin typeface="Source Sans Pro"/>
                <a:ea typeface="Source Sans Pro"/>
                <a:cs typeface="Source Sans Pro"/>
                <a:sym typeface="Source Sans Pro"/>
              </a:rPr>
              <a:t>We used our own accounts to log in when possible, and otherwise solicited screenshots from colleagues. To learn about GOV.uk's account experience, we conducted a semi-structured interview with a Senior UX Designer on their Account Experience team.</a:t>
            </a:r>
            <a:endParaRPr b="1" sz="1500">
              <a:solidFill>
                <a:srgbClr val="454454"/>
              </a:solidFill>
              <a:latin typeface="Source Sans Pro"/>
              <a:ea typeface="Source Sans Pro"/>
              <a:cs typeface="Source Sans Pro"/>
              <a:sym typeface="Source Sans Pro"/>
            </a:endParaRPr>
          </a:p>
          <a:p>
            <a:pPr indent="0" lvl="0" marL="0" rtl="0" algn="l">
              <a:lnSpc>
                <a:spcPct val="100000"/>
              </a:lnSpc>
              <a:spcBef>
                <a:spcPts val="0"/>
              </a:spcBef>
              <a:spcAft>
                <a:spcPts val="0"/>
              </a:spcAft>
              <a:buSzPts val="1400"/>
              <a:buNone/>
            </a:pPr>
            <a:r>
              <a:t/>
            </a:r>
            <a:endParaRPr/>
          </a:p>
        </p:txBody>
      </p:sp>
      <p:sp>
        <p:nvSpPr>
          <p:cNvPr id="216" name="Google Shape;216;g10c2735e3cb_1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c2735e3cb_1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10c2735e3cb_1_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10c2735e3cb_1_2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c2735e3cb_1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10c2735e3cb_1_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10c2735e3cb_1_2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c2735e3cb_1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10c2735e3cb_1_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10c2735e3cb_1_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c2735e3cb_1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10c2735e3cb_1_2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10c2735e3cb_1_2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c2735e3cb_1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10c2735e3cb_1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10c2735e3cb_1_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cfea3d44a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10cfea3d44a_0_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10cfea3d44a_0_2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c2735e3cb_1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g10c2735e3cb_1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c2735e3cb_1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10c2735e3cb_1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10c2735e3cb_1_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cfea3d44a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10cfea3d44a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g10cfea3d44a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cfea3d44a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10cfea3d44a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g10cfea3d44a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c2735e3cb_1_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0c2735e3cb_1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cfea3d44a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10cfea3d44a_0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g10cfea3d44a_0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c2735e3cb_1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10c2735e3cb_1_2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g10c2735e3cb_1_2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c2735e3cb_1_2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g10c2735e3cb_1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c2735e3cb_1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10c2735e3cb_1_3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g10c2735e3cb_1_3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c2735e3cb_1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g10c2735e3cb_1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360b30891_0_5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e360b30891_0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c2735e3cb_1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10c2735e3cb_1_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6" name="Google Shape;556;g10c2735e3cb_1_3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c2735e3cb_1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10c2735e3cb_1_3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g10c2735e3cb_1_3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0c2735e3cb_1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10c2735e3cb_1_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g10c2735e3cb_1_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c2735e3cb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10c2735e3cb_1_3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g10c2735e3cb_1_3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c2735e3cb_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10c2735e3cb_1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10c2735e3cb_1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c2735e3cb_1_3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10c2735e3cb_1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c2735e3cb_1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10c2735e3cb_1_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g10c2735e3cb_1_3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c2735e3cb_1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10c2735e3cb_1_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g10c2735e3cb_1_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c2735e3cb_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10c2735e3cb_1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10c2735e3cb_1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2a21743f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242" name="Google Shape;242;ge2a21743f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360b30891_0_1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t/>
            </a:r>
            <a:endParaRPr/>
          </a:p>
        </p:txBody>
      </p:sp>
      <p:sp>
        <p:nvSpPr>
          <p:cNvPr id="280" name="Google Shape;280;ge360b30891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c2735e3cb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10c2735e3cb_1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10c2735e3cb_1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c2735e3cb_1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10c2735e3cb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1143000" y="1183006"/>
            <a:ext cx="6858000" cy="1486800"/>
          </a:xfrm>
          <a:prstGeom prst="rect">
            <a:avLst/>
          </a:prstGeom>
          <a:noFill/>
          <a:ln>
            <a:noFill/>
          </a:ln>
        </p:spPr>
        <p:txBody>
          <a:bodyPr anchorCtr="0" anchor="b" bIns="34275" lIns="34275" spcFirstLastPara="1" rIns="34275" wrap="square" tIns="34275">
            <a:noAutofit/>
          </a:bodyPr>
          <a:lstStyle>
            <a:lvl1pPr lvl="0" rtl="0" algn="ctr">
              <a:lnSpc>
                <a:spcPct val="100000"/>
              </a:lnSpc>
              <a:spcBef>
                <a:spcPts val="0"/>
              </a:spcBef>
              <a:spcAft>
                <a:spcPts val="0"/>
              </a:spcAft>
              <a:buClr>
                <a:schemeClr val="accent3"/>
              </a:buClr>
              <a:buSzPts val="3600"/>
              <a:buFont typeface="Bitter"/>
              <a:buNone/>
              <a:defRPr sz="3600">
                <a:solidFill>
                  <a:schemeClr val="accent3"/>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11" name="Google Shape;11;p2"/>
          <p:cNvSpPr txBox="1"/>
          <p:nvPr>
            <p:ph idx="1" type="body"/>
          </p:nvPr>
        </p:nvSpPr>
        <p:spPr>
          <a:xfrm>
            <a:off x="1143000" y="2695532"/>
            <a:ext cx="6858000" cy="570600"/>
          </a:xfrm>
          <a:prstGeom prst="rect">
            <a:avLst/>
          </a:prstGeom>
          <a:noFill/>
          <a:ln>
            <a:noFill/>
          </a:ln>
        </p:spPr>
        <p:txBody>
          <a:bodyPr anchorCtr="0" anchor="t" bIns="34275" lIns="34275" spcFirstLastPara="1" rIns="34275" wrap="square" tIns="34275">
            <a:noAutofit/>
          </a:bodyPr>
          <a:lstStyle>
            <a:lvl1pPr indent="-228600" lvl="0" marL="457200" rtl="0" algn="ctr">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1pPr>
            <a:lvl2pPr indent="-228600" lvl="1" marL="914400" rtl="0" algn="ctr">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2pPr>
            <a:lvl3pPr indent="-228600" lvl="2" marL="1371600" rtl="0" algn="ctr">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3pPr>
            <a:lvl4pPr indent="-228600" lvl="3" marL="1828800" rtl="0" algn="ctr">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4pPr>
            <a:lvl5pPr indent="-228600" lvl="4" marL="2286000" rtl="0" algn="ctr">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12" name="Google Shape;12;p2"/>
          <p:cNvSpPr txBox="1"/>
          <p:nvPr>
            <p:ph idx="12" type="sldNum"/>
          </p:nvPr>
        </p:nvSpPr>
        <p:spPr>
          <a:xfrm>
            <a:off x="6346896" y="4663388"/>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dark">
  <p:cSld name="Comparison dark">
    <p:bg>
      <p:bgPr>
        <a:solidFill>
          <a:schemeClr val="accent1"/>
        </a:solidFill>
      </p:bgPr>
    </p:bg>
    <p:spTree>
      <p:nvGrpSpPr>
        <p:cNvPr id="53" name="Shape 53"/>
        <p:cNvGrpSpPr/>
        <p:nvPr/>
      </p:nvGrpSpPr>
      <p:grpSpPr>
        <a:xfrm>
          <a:off x="0" y="0"/>
          <a:ext cx="0" cy="0"/>
          <a:chOff x="0" y="0"/>
          <a:chExt cx="0" cy="0"/>
        </a:xfrm>
      </p:grpSpPr>
      <p:sp>
        <p:nvSpPr>
          <p:cNvPr id="54" name="Google Shape;54;p11"/>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55" name="Google Shape;55;p11"/>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56" name="Google Shape;56;p11"/>
          <p:cNvSpPr txBox="1"/>
          <p:nvPr>
            <p:ph idx="1" type="body"/>
          </p:nvPr>
        </p:nvSpPr>
        <p:spPr>
          <a:xfrm>
            <a:off x="457200" y="1144190"/>
            <a:ext cx="3962400" cy="34851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57" name="Google Shape;57;p11"/>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Boxes">
  <p:cSld name="Three Content Boxes">
    <p:spTree>
      <p:nvGrpSpPr>
        <p:cNvPr id="58" name="Shape 58"/>
        <p:cNvGrpSpPr/>
        <p:nvPr/>
      </p:nvGrpSpPr>
      <p:grpSpPr>
        <a:xfrm>
          <a:off x="0" y="0"/>
          <a:ext cx="0" cy="0"/>
          <a:chOff x="0" y="0"/>
          <a:chExt cx="0" cy="0"/>
        </a:xfrm>
      </p:grpSpPr>
      <p:sp>
        <p:nvSpPr>
          <p:cNvPr id="59" name="Google Shape;59;p12"/>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60" name="Google Shape;60;p12"/>
          <p:cNvSpPr txBox="1"/>
          <p:nvPr>
            <p:ph idx="1" type="body"/>
          </p:nvPr>
        </p:nvSpPr>
        <p:spPr>
          <a:xfrm>
            <a:off x="457200" y="1856789"/>
            <a:ext cx="2743200" cy="2752200"/>
          </a:xfrm>
          <a:prstGeom prst="rect">
            <a:avLst/>
          </a:prstGeom>
          <a:solidFill>
            <a:srgbClr val="F2F2F2"/>
          </a:solidFill>
          <a:ln cap="flat" cmpd="sng" w="76200">
            <a:solidFill>
              <a:srgbClr val="FFFFFF"/>
            </a:solidFill>
            <a:prstDash val="solid"/>
            <a:round/>
            <a:headEnd len="sm" w="sm" type="none"/>
            <a:tailEnd len="sm" w="sm" type="none"/>
          </a:ln>
        </p:spPr>
        <p:txBody>
          <a:bodyPr anchorCtr="0" anchor="t" bIns="171450" lIns="171450" spcFirstLastPara="1" rIns="171450" wrap="square" tIns="171450">
            <a:noAutofit/>
          </a:bodyPr>
          <a:lstStyle>
            <a:lvl1pPr indent="-228600" lvl="0" marL="4572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2pPr>
            <a:lvl3pPr indent="-228600" lvl="2" marL="13716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3pPr>
            <a:lvl4pPr indent="-228600" lvl="3" marL="18288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4pPr>
            <a:lvl5pPr indent="-228600" lvl="4" marL="22860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61" name="Google Shape;61;p12"/>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2"/>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Boxes dark">
  <p:cSld name="Three Content Boxes dark">
    <p:bg>
      <p:bgPr>
        <a:solidFill>
          <a:schemeClr val="accen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65" name="Google Shape;65;p13"/>
          <p:cNvSpPr txBox="1"/>
          <p:nvPr>
            <p:ph idx="1" type="body"/>
          </p:nvPr>
        </p:nvSpPr>
        <p:spPr>
          <a:xfrm>
            <a:off x="457200" y="1856789"/>
            <a:ext cx="2743200" cy="2752200"/>
          </a:xfrm>
          <a:prstGeom prst="rect">
            <a:avLst/>
          </a:prstGeom>
          <a:solidFill>
            <a:srgbClr val="318DDA"/>
          </a:solidFill>
          <a:ln cap="flat" cmpd="sng" w="76200">
            <a:solidFill>
              <a:schemeClr val="accent1"/>
            </a:solidFill>
            <a:prstDash val="solid"/>
            <a:round/>
            <a:headEnd len="sm" w="sm" type="none"/>
            <a:tailEnd len="sm" w="sm" type="none"/>
          </a:ln>
        </p:spPr>
        <p:txBody>
          <a:bodyPr anchorCtr="0" anchor="t" bIns="171450" lIns="171450" spcFirstLastPara="1" rIns="171450" wrap="square" tIns="171450">
            <a:noAutofit/>
          </a:bodyPr>
          <a:lstStyle>
            <a:lvl1pPr indent="-228600" lvl="0" marL="4572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2pPr>
            <a:lvl3pPr indent="-228600" lvl="2" marL="13716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3pPr>
            <a:lvl4pPr indent="-228600" lvl="3" marL="18288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4pPr>
            <a:lvl5pPr indent="-228600" lvl="4" marL="22860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66" name="Google Shape;66;p13"/>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67" name="Google Shape;67;p13"/>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Boxes dark">
  <p:cSld name="Four Content Boxes dark">
    <p:bg>
      <p:bgPr>
        <a:solidFill>
          <a:schemeClr val="accent1"/>
        </a:solidFill>
      </p:bgPr>
    </p:bg>
    <p:spTree>
      <p:nvGrpSpPr>
        <p:cNvPr id="68" name="Shape 68"/>
        <p:cNvGrpSpPr/>
        <p:nvPr/>
      </p:nvGrpSpPr>
      <p:grpSpPr>
        <a:xfrm>
          <a:off x="0" y="0"/>
          <a:ext cx="0" cy="0"/>
          <a:chOff x="0" y="0"/>
          <a:chExt cx="0" cy="0"/>
        </a:xfrm>
      </p:grpSpPr>
      <p:sp>
        <p:nvSpPr>
          <p:cNvPr id="69" name="Google Shape;69;p14"/>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70" name="Google Shape;70;p14"/>
          <p:cNvSpPr txBox="1"/>
          <p:nvPr>
            <p:ph idx="1" type="body"/>
          </p:nvPr>
        </p:nvSpPr>
        <p:spPr>
          <a:xfrm>
            <a:off x="457200" y="1856790"/>
            <a:ext cx="4114800" cy="1389900"/>
          </a:xfrm>
          <a:prstGeom prst="rect">
            <a:avLst/>
          </a:prstGeom>
          <a:solidFill>
            <a:srgbClr val="318DDA"/>
          </a:solidFill>
          <a:ln cap="flat" cmpd="sng" w="76200">
            <a:solidFill>
              <a:schemeClr val="accent1"/>
            </a:solidFill>
            <a:prstDash val="solid"/>
            <a:round/>
            <a:headEnd len="sm" w="sm" type="none"/>
            <a:tailEnd len="sm" w="sm" type="none"/>
          </a:ln>
        </p:spPr>
        <p:txBody>
          <a:bodyPr anchorCtr="0" anchor="t" bIns="171450" lIns="171450" spcFirstLastPara="1" rIns="171450" wrap="square" tIns="171450">
            <a:noAutofit/>
          </a:bodyPr>
          <a:lstStyle>
            <a:lvl1pPr indent="-228600" lvl="0" marL="4572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2pPr>
            <a:lvl3pPr indent="-228600" lvl="2" marL="13716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3pPr>
            <a:lvl4pPr indent="-228600" lvl="3" marL="18288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4pPr>
            <a:lvl5pPr indent="-228600" lvl="4" marL="22860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71" name="Google Shape;71;p14"/>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72" name="Google Shape;72;p14"/>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3">
  <p:cSld name="Image 1/3">
    <p:spTree>
      <p:nvGrpSpPr>
        <p:cNvPr id="73" name="Shape 73"/>
        <p:cNvGrpSpPr/>
        <p:nvPr/>
      </p:nvGrpSpPr>
      <p:grpSpPr>
        <a:xfrm>
          <a:off x="0" y="0"/>
          <a:ext cx="0" cy="0"/>
          <a:chOff x="0" y="0"/>
          <a:chExt cx="0" cy="0"/>
        </a:xfrm>
      </p:grpSpPr>
      <p:sp>
        <p:nvSpPr>
          <p:cNvPr id="74" name="Google Shape;74;p15"/>
          <p:cNvSpPr txBox="1"/>
          <p:nvPr>
            <p:ph type="title"/>
          </p:nvPr>
        </p:nvSpPr>
        <p:spPr>
          <a:xfrm>
            <a:off x="457201" y="514350"/>
            <a:ext cx="5334000" cy="647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75" name="Google Shape;75;p15"/>
          <p:cNvSpPr txBox="1"/>
          <p:nvPr>
            <p:ph idx="1" type="body"/>
          </p:nvPr>
        </p:nvSpPr>
        <p:spPr>
          <a:xfrm>
            <a:off x="6096000" y="0"/>
            <a:ext cx="3048000" cy="46293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76" name="Google Shape;76;p15"/>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5"/>
          <p:cNvSpPr txBox="1"/>
          <p:nvPr>
            <p:ph idx="2" type="body"/>
          </p:nvPr>
        </p:nvSpPr>
        <p:spPr>
          <a:xfrm>
            <a:off x="457200" y="247650"/>
            <a:ext cx="53340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3 dark">
  <p:cSld name="Image 1/3 dark">
    <p:bg>
      <p:bgPr>
        <a:solidFill>
          <a:schemeClr val="accent1"/>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457201" y="514350"/>
            <a:ext cx="5334000" cy="647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80" name="Google Shape;80;p16"/>
          <p:cNvSpPr txBox="1"/>
          <p:nvPr>
            <p:ph idx="1" type="body"/>
          </p:nvPr>
        </p:nvSpPr>
        <p:spPr>
          <a:xfrm>
            <a:off x="6096000" y="0"/>
            <a:ext cx="3048000" cy="46293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81" name="Google Shape;81;p16"/>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82" name="Google Shape;82;p16"/>
          <p:cNvSpPr txBox="1"/>
          <p:nvPr>
            <p:ph idx="2" type="body"/>
          </p:nvPr>
        </p:nvSpPr>
        <p:spPr>
          <a:xfrm>
            <a:off x="457200" y="247650"/>
            <a:ext cx="53340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2">
  <p:cSld name="Image 1/2">
    <p:spTree>
      <p:nvGrpSpPr>
        <p:cNvPr id="83" name="Shape 83"/>
        <p:cNvGrpSpPr/>
        <p:nvPr/>
      </p:nvGrpSpPr>
      <p:grpSpPr>
        <a:xfrm>
          <a:off x="0" y="0"/>
          <a:ext cx="0" cy="0"/>
          <a:chOff x="0" y="0"/>
          <a:chExt cx="0" cy="0"/>
        </a:xfrm>
      </p:grpSpPr>
      <p:sp>
        <p:nvSpPr>
          <p:cNvPr id="84" name="Google Shape;84;p17"/>
          <p:cNvSpPr txBox="1"/>
          <p:nvPr>
            <p:ph type="title"/>
          </p:nvPr>
        </p:nvSpPr>
        <p:spPr>
          <a:xfrm>
            <a:off x="457202" y="514352"/>
            <a:ext cx="3962400" cy="647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85" name="Google Shape;85;p17"/>
          <p:cNvSpPr txBox="1"/>
          <p:nvPr>
            <p:ph idx="1" type="body"/>
          </p:nvPr>
        </p:nvSpPr>
        <p:spPr>
          <a:xfrm>
            <a:off x="4724400" y="0"/>
            <a:ext cx="4419600" cy="46293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86" name="Google Shape;86;p17"/>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7"/>
          <p:cNvSpPr txBox="1"/>
          <p:nvPr>
            <p:ph idx="2" type="body"/>
          </p:nvPr>
        </p:nvSpPr>
        <p:spPr>
          <a:xfrm>
            <a:off x="457200" y="247650"/>
            <a:ext cx="39624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2 dark">
  <p:cSld name="Image 1/2 dark">
    <p:bg>
      <p:bgPr>
        <a:solidFill>
          <a:schemeClr val="accent1"/>
        </a:soli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457202" y="514352"/>
            <a:ext cx="3962400" cy="647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90" name="Google Shape;90;p18"/>
          <p:cNvSpPr txBox="1"/>
          <p:nvPr>
            <p:ph idx="1" type="body"/>
          </p:nvPr>
        </p:nvSpPr>
        <p:spPr>
          <a:xfrm>
            <a:off x="4724400" y="0"/>
            <a:ext cx="4419600" cy="46293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91" name="Google Shape;91;p18"/>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92" name="Google Shape;92;p18"/>
          <p:cNvSpPr txBox="1"/>
          <p:nvPr>
            <p:ph idx="2" type="body"/>
          </p:nvPr>
        </p:nvSpPr>
        <p:spPr>
          <a:xfrm>
            <a:off x="457200" y="247650"/>
            <a:ext cx="39624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2/3">
  <p:cSld name="Image 2/3">
    <p:spTree>
      <p:nvGrpSpPr>
        <p:cNvPr id="93" name="Shape 93"/>
        <p:cNvGrpSpPr/>
        <p:nvPr/>
      </p:nvGrpSpPr>
      <p:grpSpPr>
        <a:xfrm>
          <a:off x="0" y="0"/>
          <a:ext cx="0" cy="0"/>
          <a:chOff x="0" y="0"/>
          <a:chExt cx="0" cy="0"/>
        </a:xfrm>
      </p:grpSpPr>
      <p:sp>
        <p:nvSpPr>
          <p:cNvPr id="94" name="Google Shape;94;p19"/>
          <p:cNvSpPr txBox="1"/>
          <p:nvPr>
            <p:ph type="title"/>
          </p:nvPr>
        </p:nvSpPr>
        <p:spPr>
          <a:xfrm>
            <a:off x="457200" y="514348"/>
            <a:ext cx="2571900" cy="9858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95" name="Google Shape;95;p19"/>
          <p:cNvSpPr txBox="1"/>
          <p:nvPr>
            <p:ph idx="1" type="body"/>
          </p:nvPr>
        </p:nvSpPr>
        <p:spPr>
          <a:xfrm>
            <a:off x="3371850" y="0"/>
            <a:ext cx="5772000" cy="46293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96" name="Google Shape;96;p19"/>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9"/>
          <p:cNvSpPr txBox="1"/>
          <p:nvPr>
            <p:ph idx="2" type="body"/>
          </p:nvPr>
        </p:nvSpPr>
        <p:spPr>
          <a:xfrm>
            <a:off x="457200" y="247650"/>
            <a:ext cx="25719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2/3 dark">
  <p:cSld name="Image 2/3 dark">
    <p:bg>
      <p:bgPr>
        <a:solidFill>
          <a:schemeClr val="accent1"/>
        </a:solid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457200" y="514348"/>
            <a:ext cx="2571900" cy="9858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100" name="Google Shape;100;p20"/>
          <p:cNvSpPr txBox="1"/>
          <p:nvPr>
            <p:ph idx="1" type="body"/>
          </p:nvPr>
        </p:nvSpPr>
        <p:spPr>
          <a:xfrm>
            <a:off x="3371850" y="0"/>
            <a:ext cx="5772000" cy="46293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101" name="Google Shape;101;p20"/>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102" name="Google Shape;102;p20"/>
          <p:cNvSpPr txBox="1"/>
          <p:nvPr>
            <p:ph idx="2" type="body"/>
          </p:nvPr>
        </p:nvSpPr>
        <p:spPr>
          <a:xfrm>
            <a:off x="457200" y="247650"/>
            <a:ext cx="25719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accent1"/>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457200" y="2208036"/>
            <a:ext cx="8229600" cy="727500"/>
          </a:xfrm>
          <a:prstGeom prst="rect">
            <a:avLst/>
          </a:prstGeom>
          <a:noFill/>
          <a:ln>
            <a:noFill/>
          </a:ln>
        </p:spPr>
        <p:txBody>
          <a:bodyPr anchorCtr="0" anchor="b" bIns="34275" lIns="34275" spcFirstLastPara="1" rIns="34275" wrap="square" tIns="34275">
            <a:noAutofit/>
          </a:bodyPr>
          <a:lstStyle>
            <a:lvl1pPr lvl="0" rtl="0" algn="l">
              <a:lnSpc>
                <a:spcPct val="100000"/>
              </a:lnSpc>
              <a:spcBef>
                <a:spcPts val="0"/>
              </a:spcBef>
              <a:spcAft>
                <a:spcPts val="0"/>
              </a:spcAft>
              <a:buClr>
                <a:srgbClr val="FFFFFF"/>
              </a:buClr>
              <a:buSzPts val="3600"/>
              <a:buFont typeface="Bitter"/>
              <a:buNone/>
              <a:defRPr sz="3600">
                <a:solidFill>
                  <a:srgbClr val="FFFFFF"/>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15" name="Google Shape;15;p3"/>
          <p:cNvSpPr txBox="1"/>
          <p:nvPr>
            <p:ph idx="1" type="body"/>
          </p:nvPr>
        </p:nvSpPr>
        <p:spPr>
          <a:xfrm>
            <a:off x="457200" y="1821847"/>
            <a:ext cx="8229600" cy="3618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2pPr>
            <a:lvl3pPr indent="-228600" lvl="2" marL="1371600" rtl="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3pPr>
            <a:lvl4pPr indent="-228600" lvl="3" marL="1828800" rtl="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4pPr>
            <a:lvl5pPr indent="-228600" lvl="4" marL="2286000" rtl="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16" name="Google Shape;16;p3"/>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cxnSp>
        <p:nvCxnSpPr>
          <p:cNvPr id="17" name="Google Shape;17;p3"/>
          <p:cNvCxnSpPr/>
          <p:nvPr/>
        </p:nvCxnSpPr>
        <p:spPr>
          <a:xfrm>
            <a:off x="457200" y="2935462"/>
            <a:ext cx="8229600" cy="0"/>
          </a:xfrm>
          <a:prstGeom prst="straightConnector1">
            <a:avLst/>
          </a:prstGeom>
          <a:noFill/>
          <a:ln cap="flat" cmpd="sng" w="28575">
            <a:solidFill>
              <a:srgbClr val="FFFFFF"/>
            </a:solidFill>
            <a:prstDash val="solid"/>
            <a:miter lim="8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de">
  <p:cSld name="Image Wide">
    <p:spTree>
      <p:nvGrpSpPr>
        <p:cNvPr id="103" name="Shape 103"/>
        <p:cNvGrpSpPr/>
        <p:nvPr/>
      </p:nvGrpSpPr>
      <p:grpSpPr>
        <a:xfrm>
          <a:off x="0" y="0"/>
          <a:ext cx="0" cy="0"/>
          <a:chOff x="0" y="0"/>
          <a:chExt cx="0" cy="0"/>
        </a:xfrm>
      </p:grpSpPr>
      <p:sp>
        <p:nvSpPr>
          <p:cNvPr id="104" name="Google Shape;104;p21"/>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b="0" i="0">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105" name="Google Shape;105;p21"/>
          <p:cNvSpPr txBox="1"/>
          <p:nvPr>
            <p:ph idx="1" type="body"/>
          </p:nvPr>
        </p:nvSpPr>
        <p:spPr>
          <a:xfrm>
            <a:off x="0" y="1276351"/>
            <a:ext cx="9144000" cy="33528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106" name="Google Shape;106;p21"/>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21"/>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de dark">
  <p:cSld name="Image Wide dark">
    <p:bg>
      <p:bgPr>
        <a:solidFill>
          <a:schemeClr val="accent1"/>
        </a:solid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110" name="Google Shape;110;p22"/>
          <p:cNvSpPr txBox="1"/>
          <p:nvPr>
            <p:ph idx="1" type="body"/>
          </p:nvPr>
        </p:nvSpPr>
        <p:spPr>
          <a:xfrm>
            <a:off x="0" y="1276351"/>
            <a:ext cx="9144000" cy="33528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111" name="Google Shape;111;p22"/>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112" name="Google Shape;112;p22"/>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plit 2/3">
  <p:cSld name="1_Split 2/3">
    <p:spTree>
      <p:nvGrpSpPr>
        <p:cNvPr id="113" name="Shape 113"/>
        <p:cNvGrpSpPr/>
        <p:nvPr/>
      </p:nvGrpSpPr>
      <p:grpSpPr>
        <a:xfrm>
          <a:off x="0" y="0"/>
          <a:ext cx="0" cy="0"/>
          <a:chOff x="0" y="0"/>
          <a:chExt cx="0" cy="0"/>
        </a:xfrm>
      </p:grpSpPr>
      <p:sp>
        <p:nvSpPr>
          <p:cNvPr id="114" name="Google Shape;114;p23"/>
          <p:cNvSpPr/>
          <p:nvPr/>
        </p:nvSpPr>
        <p:spPr>
          <a:xfrm>
            <a:off x="5791200" y="0"/>
            <a:ext cx="3352800" cy="5143500"/>
          </a:xfrm>
          <a:prstGeom prst="rect">
            <a:avLst/>
          </a:prstGeom>
          <a:solidFill>
            <a:schemeClr val="accent1"/>
          </a:solidFill>
          <a:ln>
            <a:noFill/>
          </a:ln>
        </p:spPr>
        <p:txBody>
          <a:bodyPr anchorCtr="0" anchor="ctr" bIns="34275" lIns="45725" spcFirstLastPara="1" rIns="4572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23"/>
          <p:cNvSpPr txBox="1"/>
          <p:nvPr>
            <p:ph type="title"/>
          </p:nvPr>
        </p:nvSpPr>
        <p:spPr>
          <a:xfrm>
            <a:off x="457202" y="514352"/>
            <a:ext cx="4994700" cy="647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116" name="Google Shape;116;p23"/>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117" name="Google Shape;117;p23"/>
          <p:cNvSpPr txBox="1"/>
          <p:nvPr>
            <p:ph idx="1" type="body"/>
          </p:nvPr>
        </p:nvSpPr>
        <p:spPr>
          <a:xfrm>
            <a:off x="457201" y="1276350"/>
            <a:ext cx="4994700" cy="33528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118" name="Google Shape;118;p23"/>
          <p:cNvSpPr txBox="1"/>
          <p:nvPr>
            <p:ph idx="2" type="body"/>
          </p:nvPr>
        </p:nvSpPr>
        <p:spPr>
          <a:xfrm>
            <a:off x="457199" y="247650"/>
            <a:ext cx="49947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1/2">
  <p:cSld name="Split 1/2">
    <p:spTree>
      <p:nvGrpSpPr>
        <p:cNvPr id="119" name="Shape 119"/>
        <p:cNvGrpSpPr/>
        <p:nvPr/>
      </p:nvGrpSpPr>
      <p:grpSpPr>
        <a:xfrm>
          <a:off x="0" y="0"/>
          <a:ext cx="0" cy="0"/>
          <a:chOff x="0" y="0"/>
          <a:chExt cx="0" cy="0"/>
        </a:xfrm>
      </p:grpSpPr>
      <p:sp>
        <p:nvSpPr>
          <p:cNvPr id="120" name="Google Shape;120;p24"/>
          <p:cNvSpPr/>
          <p:nvPr/>
        </p:nvSpPr>
        <p:spPr>
          <a:xfrm>
            <a:off x="4724400" y="0"/>
            <a:ext cx="4419600" cy="5143500"/>
          </a:xfrm>
          <a:prstGeom prst="rect">
            <a:avLst/>
          </a:prstGeom>
          <a:solidFill>
            <a:schemeClr val="accent1"/>
          </a:solidFill>
          <a:ln>
            <a:noFill/>
          </a:ln>
        </p:spPr>
        <p:txBody>
          <a:bodyPr anchorCtr="0" anchor="ctr" bIns="34275" lIns="45725" spcFirstLastPara="1" rIns="4572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24"/>
          <p:cNvSpPr txBox="1"/>
          <p:nvPr>
            <p:ph type="title"/>
          </p:nvPr>
        </p:nvSpPr>
        <p:spPr>
          <a:xfrm>
            <a:off x="457202" y="514352"/>
            <a:ext cx="3962400" cy="647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122" name="Google Shape;122;p24"/>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123" name="Google Shape;123;p24"/>
          <p:cNvSpPr txBox="1"/>
          <p:nvPr>
            <p:ph idx="1" type="body"/>
          </p:nvPr>
        </p:nvSpPr>
        <p:spPr>
          <a:xfrm>
            <a:off x="457200" y="1276350"/>
            <a:ext cx="3962400" cy="3352800"/>
          </a:xfrm>
          <a:prstGeom prst="rect">
            <a:avLst/>
          </a:prstGeom>
          <a:noFill/>
          <a:ln>
            <a:noFill/>
          </a:ln>
        </p:spPr>
        <p:txBody>
          <a:bodyPr anchorCtr="0" anchor="t" bIns="34275" lIns="34275" spcFirstLastPara="1" rIns="34275" wrap="square" tIns="34275">
            <a:noAutofit/>
          </a:bodyPr>
          <a:lstStyle>
            <a:lvl1pPr indent="-355600" lvl="0" marL="457200" rtl="0" algn="l">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1pPr>
            <a:lvl2pPr indent="-355600" lvl="1" marL="914400" rtl="0" algn="l">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2pPr>
            <a:lvl3pPr indent="-355600" lvl="2" marL="1371600" rtl="0" algn="l">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3pPr>
            <a:lvl4pPr indent="-355600" lvl="3" marL="1828800" rtl="0" algn="l">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4pPr>
            <a:lvl5pPr indent="-355600" lvl="4" marL="2286000" rtl="0" algn="l">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124" name="Google Shape;124;p24"/>
          <p:cNvSpPr txBox="1"/>
          <p:nvPr>
            <p:ph idx="2" type="body"/>
          </p:nvPr>
        </p:nvSpPr>
        <p:spPr>
          <a:xfrm>
            <a:off x="457200" y="247650"/>
            <a:ext cx="39624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1/3">
  <p:cSld name="Split 1/3">
    <p:spTree>
      <p:nvGrpSpPr>
        <p:cNvPr id="125" name="Shape 125"/>
        <p:cNvGrpSpPr/>
        <p:nvPr/>
      </p:nvGrpSpPr>
      <p:grpSpPr>
        <a:xfrm>
          <a:off x="0" y="0"/>
          <a:ext cx="0" cy="0"/>
          <a:chOff x="0" y="0"/>
          <a:chExt cx="0" cy="0"/>
        </a:xfrm>
      </p:grpSpPr>
      <p:sp>
        <p:nvSpPr>
          <p:cNvPr id="126" name="Google Shape;126;p25"/>
          <p:cNvSpPr/>
          <p:nvPr/>
        </p:nvSpPr>
        <p:spPr>
          <a:xfrm>
            <a:off x="3352800" y="0"/>
            <a:ext cx="5791200" cy="5143500"/>
          </a:xfrm>
          <a:prstGeom prst="rect">
            <a:avLst/>
          </a:prstGeom>
          <a:solidFill>
            <a:schemeClr val="accent1"/>
          </a:solidFill>
          <a:ln>
            <a:noFill/>
          </a:ln>
        </p:spPr>
        <p:txBody>
          <a:bodyPr anchorCtr="0" anchor="ctr" bIns="34275" lIns="45725" spcFirstLastPara="1" rIns="4572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25"/>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128" name="Google Shape;128;p25"/>
          <p:cNvSpPr txBox="1"/>
          <p:nvPr>
            <p:ph idx="1" type="body"/>
          </p:nvPr>
        </p:nvSpPr>
        <p:spPr>
          <a:xfrm>
            <a:off x="3692323" y="514350"/>
            <a:ext cx="4994700" cy="4114800"/>
          </a:xfrm>
          <a:prstGeom prst="rect">
            <a:avLst/>
          </a:prstGeom>
          <a:noFill/>
          <a:ln>
            <a:noFill/>
          </a:ln>
        </p:spPr>
        <p:txBody>
          <a:bodyPr anchorCtr="0" anchor="ctr" bIns="34275" lIns="34275" spcFirstLastPara="1" rIns="34275" wrap="square" tIns="34275">
            <a:noAutofit/>
          </a:bodyPr>
          <a:lstStyle>
            <a:lvl1pPr indent="-228600" lvl="0" marL="4572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2pPr>
            <a:lvl3pPr indent="-228600" lvl="2" marL="13716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3pPr>
            <a:lvl4pPr indent="-228600" lvl="3" marL="18288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4pPr>
            <a:lvl5pPr indent="-228600" lvl="4" marL="22860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129" name="Google Shape;129;p25"/>
          <p:cNvSpPr txBox="1"/>
          <p:nvPr>
            <p:ph type="title"/>
          </p:nvPr>
        </p:nvSpPr>
        <p:spPr>
          <a:xfrm>
            <a:off x="457200" y="514350"/>
            <a:ext cx="2571900" cy="647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130" name="Google Shape;130;p25"/>
          <p:cNvSpPr txBox="1"/>
          <p:nvPr>
            <p:ph idx="2" type="body"/>
          </p:nvPr>
        </p:nvSpPr>
        <p:spPr>
          <a:xfrm>
            <a:off x="457200" y="247650"/>
            <a:ext cx="25719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bg>
      <p:bgPr>
        <a:solidFill>
          <a:schemeClr val="accent1"/>
        </a:solidFill>
      </p:bgPr>
    </p:bg>
    <p:spTree>
      <p:nvGrpSpPr>
        <p:cNvPr id="131" name="Shape 131"/>
        <p:cNvGrpSpPr/>
        <p:nvPr/>
      </p:nvGrpSpPr>
      <p:grpSpPr>
        <a:xfrm>
          <a:off x="0" y="0"/>
          <a:ext cx="0" cy="0"/>
          <a:chOff x="0" y="0"/>
          <a:chExt cx="0" cy="0"/>
        </a:xfrm>
      </p:grpSpPr>
      <p:sp>
        <p:nvSpPr>
          <p:cNvPr id="132" name="Google Shape;132;p26"/>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 name="Shape 137"/>
        <p:cNvGrpSpPr/>
        <p:nvPr/>
      </p:nvGrpSpPr>
      <p:grpSpPr>
        <a:xfrm>
          <a:off x="0" y="0"/>
          <a:ext cx="0" cy="0"/>
          <a:chOff x="0" y="0"/>
          <a:chExt cx="0" cy="0"/>
        </a:xfrm>
      </p:grpSpPr>
      <p:sp>
        <p:nvSpPr>
          <p:cNvPr id="138" name="Google Shape;138;p28"/>
          <p:cNvSpPr/>
          <p:nvPr/>
        </p:nvSpPr>
        <p:spPr>
          <a:xfrm>
            <a:off x="7575" y="0"/>
            <a:ext cx="9144000" cy="426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39" name="Google Shape;139;p28"/>
          <p:cNvPicPr preferRelativeResize="0"/>
          <p:nvPr/>
        </p:nvPicPr>
        <p:blipFill rotWithShape="1">
          <a:blip r:embed="rId2">
            <a:alphaModFix/>
          </a:blip>
          <a:srcRect b="0" l="0" r="0" t="0"/>
          <a:stretch/>
        </p:blipFill>
        <p:spPr>
          <a:xfrm>
            <a:off x="411431" y="349730"/>
            <a:ext cx="1919476" cy="427383"/>
          </a:xfrm>
          <a:prstGeom prst="rect">
            <a:avLst/>
          </a:prstGeom>
          <a:noFill/>
          <a:ln>
            <a:noFill/>
          </a:ln>
        </p:spPr>
      </p:pic>
      <p:sp>
        <p:nvSpPr>
          <p:cNvPr id="140" name="Google Shape;140;p28"/>
          <p:cNvSpPr txBox="1"/>
          <p:nvPr>
            <p:ph type="title"/>
          </p:nvPr>
        </p:nvSpPr>
        <p:spPr>
          <a:xfrm>
            <a:off x="1143000" y="1149713"/>
            <a:ext cx="6858000" cy="1210275"/>
          </a:xfrm>
          <a:prstGeom prst="rect">
            <a:avLst/>
          </a:prstGeom>
          <a:noFill/>
          <a:ln>
            <a:noFill/>
          </a:ln>
        </p:spPr>
        <p:txBody>
          <a:bodyPr anchorCtr="0" anchor="b" bIns="34275" lIns="34275" spcFirstLastPara="1" rIns="34275" wrap="square" tIns="34275">
            <a:noAutofit/>
          </a:bodyPr>
          <a:lstStyle>
            <a:lvl1pPr lvl="0" algn="ctr">
              <a:lnSpc>
                <a:spcPct val="100000"/>
              </a:lnSpc>
              <a:spcBef>
                <a:spcPts val="0"/>
              </a:spcBef>
              <a:spcAft>
                <a:spcPts val="0"/>
              </a:spcAft>
              <a:buSzPts val="2700"/>
              <a:buNone/>
              <a:defRPr sz="3600">
                <a:solidFill>
                  <a:srgbClr val="F2F2F2"/>
                </a:solidFill>
              </a:defRPr>
            </a:lvl1pPr>
            <a:lvl2pPr lvl="1" algn="ctr">
              <a:lnSpc>
                <a:spcPct val="100000"/>
              </a:lnSpc>
              <a:spcBef>
                <a:spcPts val="0"/>
              </a:spcBef>
              <a:spcAft>
                <a:spcPts val="0"/>
              </a:spcAft>
              <a:buSzPts val="2700"/>
              <a:buNone/>
              <a:defRPr sz="3600">
                <a:solidFill>
                  <a:srgbClr val="F2F2F2"/>
                </a:solidFill>
              </a:defRPr>
            </a:lvl2pPr>
            <a:lvl3pPr lvl="2" algn="ctr">
              <a:lnSpc>
                <a:spcPct val="100000"/>
              </a:lnSpc>
              <a:spcBef>
                <a:spcPts val="0"/>
              </a:spcBef>
              <a:spcAft>
                <a:spcPts val="0"/>
              </a:spcAft>
              <a:buSzPts val="2700"/>
              <a:buNone/>
              <a:defRPr sz="3600">
                <a:solidFill>
                  <a:srgbClr val="F2F2F2"/>
                </a:solidFill>
              </a:defRPr>
            </a:lvl3pPr>
            <a:lvl4pPr lvl="3" algn="ctr">
              <a:lnSpc>
                <a:spcPct val="100000"/>
              </a:lnSpc>
              <a:spcBef>
                <a:spcPts val="0"/>
              </a:spcBef>
              <a:spcAft>
                <a:spcPts val="0"/>
              </a:spcAft>
              <a:buSzPts val="2700"/>
              <a:buNone/>
              <a:defRPr sz="3600">
                <a:solidFill>
                  <a:srgbClr val="F2F2F2"/>
                </a:solidFill>
              </a:defRPr>
            </a:lvl4pPr>
            <a:lvl5pPr lvl="4" algn="ctr">
              <a:lnSpc>
                <a:spcPct val="100000"/>
              </a:lnSpc>
              <a:spcBef>
                <a:spcPts val="0"/>
              </a:spcBef>
              <a:spcAft>
                <a:spcPts val="0"/>
              </a:spcAft>
              <a:buSzPts val="2700"/>
              <a:buNone/>
              <a:defRPr sz="3600">
                <a:solidFill>
                  <a:srgbClr val="F2F2F2"/>
                </a:solidFill>
              </a:defRPr>
            </a:lvl5pPr>
            <a:lvl6pPr lvl="5" algn="ctr">
              <a:lnSpc>
                <a:spcPct val="100000"/>
              </a:lnSpc>
              <a:spcBef>
                <a:spcPts val="0"/>
              </a:spcBef>
              <a:spcAft>
                <a:spcPts val="0"/>
              </a:spcAft>
              <a:buSzPts val="2700"/>
              <a:buNone/>
              <a:defRPr sz="3600">
                <a:solidFill>
                  <a:srgbClr val="F2F2F2"/>
                </a:solidFill>
              </a:defRPr>
            </a:lvl6pPr>
            <a:lvl7pPr lvl="6" algn="ctr">
              <a:lnSpc>
                <a:spcPct val="100000"/>
              </a:lnSpc>
              <a:spcBef>
                <a:spcPts val="0"/>
              </a:spcBef>
              <a:spcAft>
                <a:spcPts val="0"/>
              </a:spcAft>
              <a:buSzPts val="2700"/>
              <a:buNone/>
              <a:defRPr sz="3600">
                <a:solidFill>
                  <a:srgbClr val="F2F2F2"/>
                </a:solidFill>
              </a:defRPr>
            </a:lvl7pPr>
            <a:lvl8pPr lvl="7" algn="ctr">
              <a:lnSpc>
                <a:spcPct val="100000"/>
              </a:lnSpc>
              <a:spcBef>
                <a:spcPts val="0"/>
              </a:spcBef>
              <a:spcAft>
                <a:spcPts val="0"/>
              </a:spcAft>
              <a:buSzPts val="2700"/>
              <a:buNone/>
              <a:defRPr sz="3600">
                <a:solidFill>
                  <a:srgbClr val="F2F2F2"/>
                </a:solidFill>
              </a:defRPr>
            </a:lvl8pPr>
            <a:lvl9pPr lvl="8" algn="ctr">
              <a:lnSpc>
                <a:spcPct val="100000"/>
              </a:lnSpc>
              <a:spcBef>
                <a:spcPts val="0"/>
              </a:spcBef>
              <a:spcAft>
                <a:spcPts val="0"/>
              </a:spcAft>
              <a:buSzPts val="2700"/>
              <a:buNone/>
              <a:defRPr sz="3600">
                <a:solidFill>
                  <a:srgbClr val="F2F2F2"/>
                </a:solidFill>
              </a:defRPr>
            </a:lvl9pPr>
          </a:lstStyle>
          <a:p/>
        </p:txBody>
      </p:sp>
      <p:sp>
        <p:nvSpPr>
          <p:cNvPr id="141" name="Google Shape;141;p28"/>
          <p:cNvSpPr txBox="1"/>
          <p:nvPr>
            <p:ph idx="1" type="subTitle"/>
          </p:nvPr>
        </p:nvSpPr>
        <p:spPr>
          <a:xfrm>
            <a:off x="1150575" y="2359979"/>
            <a:ext cx="6858000" cy="569925"/>
          </a:xfrm>
          <a:prstGeom prst="rect">
            <a:avLst/>
          </a:prstGeom>
          <a:noFill/>
          <a:ln>
            <a:noFill/>
          </a:ln>
        </p:spPr>
        <p:txBody>
          <a:bodyPr anchorCtr="0" anchor="t" bIns="34275" lIns="34275" spcFirstLastPara="1" rIns="34275" wrap="square" tIns="34275">
            <a:noAutofit/>
          </a:bodyPr>
          <a:lstStyle>
            <a:lvl1pPr lvl="0" algn="ctr">
              <a:lnSpc>
                <a:spcPct val="120000"/>
              </a:lnSpc>
              <a:spcBef>
                <a:spcPts val="600"/>
              </a:spcBef>
              <a:spcAft>
                <a:spcPts val="0"/>
              </a:spcAft>
              <a:buSzPts val="1500"/>
              <a:buNone/>
              <a:defRPr b="1" sz="1400">
                <a:solidFill>
                  <a:srgbClr val="F2F2F2"/>
                </a:solidFill>
              </a:defRPr>
            </a:lvl1pPr>
            <a:lvl2pPr lvl="1" algn="l">
              <a:lnSpc>
                <a:spcPct val="120000"/>
              </a:lnSpc>
              <a:spcBef>
                <a:spcPts val="600"/>
              </a:spcBef>
              <a:spcAft>
                <a:spcPts val="0"/>
              </a:spcAft>
              <a:buSzPts val="1500"/>
              <a:buNone/>
              <a:defRPr/>
            </a:lvl2pPr>
            <a:lvl3pPr lvl="2" algn="l">
              <a:lnSpc>
                <a:spcPct val="120000"/>
              </a:lnSpc>
              <a:spcBef>
                <a:spcPts val="600"/>
              </a:spcBef>
              <a:spcAft>
                <a:spcPts val="0"/>
              </a:spcAft>
              <a:buSzPts val="1500"/>
              <a:buNone/>
              <a:defRPr/>
            </a:lvl3pPr>
            <a:lvl4pPr lvl="3" algn="l">
              <a:lnSpc>
                <a:spcPct val="120000"/>
              </a:lnSpc>
              <a:spcBef>
                <a:spcPts val="600"/>
              </a:spcBef>
              <a:spcAft>
                <a:spcPts val="0"/>
              </a:spcAft>
              <a:buSzPts val="1500"/>
              <a:buNone/>
              <a:defRPr/>
            </a:lvl4pPr>
            <a:lvl5pPr lvl="4" algn="l">
              <a:lnSpc>
                <a:spcPct val="120000"/>
              </a:lnSpc>
              <a:spcBef>
                <a:spcPts val="600"/>
              </a:spcBef>
              <a:spcAft>
                <a:spcPts val="0"/>
              </a:spcAft>
              <a:buSzPts val="1500"/>
              <a:buNone/>
              <a:defRPr/>
            </a:lvl5pPr>
            <a:lvl6pPr lvl="5" algn="l">
              <a:lnSpc>
                <a:spcPct val="120000"/>
              </a:lnSpc>
              <a:spcBef>
                <a:spcPts val="600"/>
              </a:spcBef>
              <a:spcAft>
                <a:spcPts val="0"/>
              </a:spcAft>
              <a:buSzPts val="1500"/>
              <a:buNone/>
              <a:defRPr/>
            </a:lvl6pPr>
            <a:lvl7pPr lvl="6" algn="l">
              <a:lnSpc>
                <a:spcPct val="120000"/>
              </a:lnSpc>
              <a:spcBef>
                <a:spcPts val="600"/>
              </a:spcBef>
              <a:spcAft>
                <a:spcPts val="0"/>
              </a:spcAft>
              <a:buSzPts val="1500"/>
              <a:buNone/>
              <a:defRPr/>
            </a:lvl7pPr>
            <a:lvl8pPr lvl="7" algn="l">
              <a:lnSpc>
                <a:spcPct val="120000"/>
              </a:lnSpc>
              <a:spcBef>
                <a:spcPts val="600"/>
              </a:spcBef>
              <a:spcAft>
                <a:spcPts val="0"/>
              </a:spcAft>
              <a:buSzPts val="1500"/>
              <a:buNone/>
              <a:defRPr/>
            </a:lvl8pPr>
            <a:lvl9pPr lvl="8" algn="l">
              <a:lnSpc>
                <a:spcPct val="120000"/>
              </a:lnSpc>
              <a:spcBef>
                <a:spcPts val="600"/>
              </a:spcBef>
              <a:spcAft>
                <a:spcPts val="0"/>
              </a:spcAft>
              <a:buSzPts val="1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accent1"/>
        </a:solidFill>
      </p:bgPr>
    </p:bg>
    <p:spTree>
      <p:nvGrpSpPr>
        <p:cNvPr id="142" name="Shape 142"/>
        <p:cNvGrpSpPr/>
        <p:nvPr/>
      </p:nvGrpSpPr>
      <p:grpSpPr>
        <a:xfrm>
          <a:off x="0" y="0"/>
          <a:ext cx="0" cy="0"/>
          <a:chOff x="0" y="0"/>
          <a:chExt cx="0" cy="0"/>
        </a:xfrm>
      </p:grpSpPr>
      <p:sp>
        <p:nvSpPr>
          <p:cNvPr id="143" name="Google Shape;143;p29"/>
          <p:cNvSpPr txBox="1"/>
          <p:nvPr>
            <p:ph type="title"/>
          </p:nvPr>
        </p:nvSpPr>
        <p:spPr>
          <a:xfrm>
            <a:off x="457200" y="2208036"/>
            <a:ext cx="8229600" cy="727425"/>
          </a:xfrm>
          <a:prstGeom prst="rect">
            <a:avLst/>
          </a:prstGeom>
          <a:noFill/>
          <a:ln>
            <a:noFill/>
          </a:ln>
        </p:spPr>
        <p:txBody>
          <a:bodyPr anchorCtr="0" anchor="b" bIns="34275" lIns="34275" spcFirstLastPara="1" rIns="34275" wrap="square" tIns="34275">
            <a:noAutofit/>
          </a:bodyPr>
          <a:lstStyle>
            <a:lvl1pPr lvl="0" algn="l">
              <a:lnSpc>
                <a:spcPct val="100000"/>
              </a:lnSpc>
              <a:spcBef>
                <a:spcPts val="0"/>
              </a:spcBef>
              <a:spcAft>
                <a:spcPts val="0"/>
              </a:spcAft>
              <a:buClr>
                <a:srgbClr val="FFFFFF"/>
              </a:buClr>
              <a:buSzPts val="3600"/>
              <a:buFont typeface="Bitter"/>
              <a:buNone/>
              <a:defRPr sz="3600">
                <a:solidFill>
                  <a:srgbClr val="FFFFFF"/>
                </a:solidFill>
                <a:latin typeface="Bitter"/>
                <a:ea typeface="Bitter"/>
                <a:cs typeface="Bitter"/>
                <a:sym typeface="Bitter"/>
              </a:defRPr>
            </a:lvl1pPr>
            <a:lvl2pPr lvl="1" algn="l">
              <a:lnSpc>
                <a:spcPct val="100000"/>
              </a:lnSpc>
              <a:spcBef>
                <a:spcPts val="0"/>
              </a:spcBef>
              <a:spcAft>
                <a:spcPts val="0"/>
              </a:spcAft>
              <a:buClr>
                <a:schemeClr val="accent1"/>
              </a:buClr>
              <a:buSzPts val="1400"/>
              <a:buNone/>
              <a:defRPr/>
            </a:lvl2pPr>
            <a:lvl3pPr lvl="2" algn="l">
              <a:lnSpc>
                <a:spcPct val="100000"/>
              </a:lnSpc>
              <a:spcBef>
                <a:spcPts val="0"/>
              </a:spcBef>
              <a:spcAft>
                <a:spcPts val="0"/>
              </a:spcAft>
              <a:buClr>
                <a:schemeClr val="accent1"/>
              </a:buClr>
              <a:buSzPts val="1400"/>
              <a:buNone/>
              <a:defRPr/>
            </a:lvl3pPr>
            <a:lvl4pPr lvl="3" algn="l">
              <a:lnSpc>
                <a:spcPct val="100000"/>
              </a:lnSpc>
              <a:spcBef>
                <a:spcPts val="0"/>
              </a:spcBef>
              <a:spcAft>
                <a:spcPts val="0"/>
              </a:spcAft>
              <a:buClr>
                <a:schemeClr val="accent1"/>
              </a:buClr>
              <a:buSzPts val="1400"/>
              <a:buNone/>
              <a:defRPr/>
            </a:lvl4pPr>
            <a:lvl5pPr lvl="4" algn="l">
              <a:lnSpc>
                <a:spcPct val="100000"/>
              </a:lnSpc>
              <a:spcBef>
                <a:spcPts val="0"/>
              </a:spcBef>
              <a:spcAft>
                <a:spcPts val="0"/>
              </a:spcAft>
              <a:buClr>
                <a:schemeClr val="accent1"/>
              </a:buClr>
              <a:buSzPts val="1400"/>
              <a:buNone/>
              <a:defRPr/>
            </a:lvl5pPr>
            <a:lvl6pPr lvl="5" algn="l">
              <a:lnSpc>
                <a:spcPct val="100000"/>
              </a:lnSpc>
              <a:spcBef>
                <a:spcPts val="0"/>
              </a:spcBef>
              <a:spcAft>
                <a:spcPts val="0"/>
              </a:spcAft>
              <a:buClr>
                <a:schemeClr val="accent1"/>
              </a:buClr>
              <a:buSzPts val="1400"/>
              <a:buNone/>
              <a:defRPr/>
            </a:lvl6pPr>
            <a:lvl7pPr lvl="6" algn="l">
              <a:lnSpc>
                <a:spcPct val="100000"/>
              </a:lnSpc>
              <a:spcBef>
                <a:spcPts val="0"/>
              </a:spcBef>
              <a:spcAft>
                <a:spcPts val="0"/>
              </a:spcAft>
              <a:buClr>
                <a:schemeClr val="accent1"/>
              </a:buClr>
              <a:buSzPts val="1400"/>
              <a:buNone/>
              <a:defRPr/>
            </a:lvl7pPr>
            <a:lvl8pPr lvl="7" algn="l">
              <a:lnSpc>
                <a:spcPct val="100000"/>
              </a:lnSpc>
              <a:spcBef>
                <a:spcPts val="0"/>
              </a:spcBef>
              <a:spcAft>
                <a:spcPts val="0"/>
              </a:spcAft>
              <a:buClr>
                <a:schemeClr val="accent1"/>
              </a:buClr>
              <a:buSzPts val="1400"/>
              <a:buNone/>
              <a:defRPr/>
            </a:lvl8pPr>
            <a:lvl9pPr lvl="8" algn="l">
              <a:lnSpc>
                <a:spcPct val="100000"/>
              </a:lnSpc>
              <a:spcBef>
                <a:spcPts val="0"/>
              </a:spcBef>
              <a:spcAft>
                <a:spcPts val="0"/>
              </a:spcAft>
              <a:buClr>
                <a:schemeClr val="accent1"/>
              </a:buClr>
              <a:buSzPts val="1400"/>
              <a:buNone/>
              <a:defRPr/>
            </a:lvl9pPr>
          </a:lstStyle>
          <a:p/>
        </p:txBody>
      </p:sp>
      <p:sp>
        <p:nvSpPr>
          <p:cNvPr id="144" name="Google Shape;144;p29"/>
          <p:cNvSpPr txBox="1"/>
          <p:nvPr>
            <p:ph idx="1" type="body"/>
          </p:nvPr>
        </p:nvSpPr>
        <p:spPr>
          <a:xfrm>
            <a:off x="457200" y="1821847"/>
            <a:ext cx="8229600" cy="361800"/>
          </a:xfrm>
          <a:prstGeom prst="rect">
            <a:avLst/>
          </a:prstGeom>
          <a:noFill/>
          <a:ln>
            <a:noFill/>
          </a:ln>
        </p:spPr>
        <p:txBody>
          <a:bodyPr anchorCtr="0" anchor="t" bIns="34275" lIns="34275" spcFirstLastPara="1" rIns="34275" wrap="square" tIns="34275">
            <a:noAutofit/>
          </a:bodyPr>
          <a:lstStyle>
            <a:lvl1pPr indent="-228600" lvl="0" marL="45720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1pPr>
            <a:lvl2pPr indent="-228600" lvl="1" marL="91440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2pPr>
            <a:lvl3pPr indent="-228600" lvl="2" marL="137160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3pPr>
            <a:lvl4pPr indent="-228600" lvl="3" marL="182880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4pPr>
            <a:lvl5pPr indent="-228600" lvl="4" marL="2286000" algn="l">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5pPr>
            <a:lvl6pPr indent="-317500" lvl="5" marL="2743200" algn="l">
              <a:lnSpc>
                <a:spcPct val="120000"/>
              </a:lnSpc>
              <a:spcBef>
                <a:spcPts val="600"/>
              </a:spcBef>
              <a:spcAft>
                <a:spcPts val="0"/>
              </a:spcAft>
              <a:buClr>
                <a:srgbClr val="454454"/>
              </a:buClr>
              <a:buSzPts val="1400"/>
              <a:buChar char="•"/>
              <a:defRPr/>
            </a:lvl6pPr>
            <a:lvl7pPr indent="-317500" lvl="6" marL="3200400" algn="l">
              <a:lnSpc>
                <a:spcPct val="120000"/>
              </a:lnSpc>
              <a:spcBef>
                <a:spcPts val="600"/>
              </a:spcBef>
              <a:spcAft>
                <a:spcPts val="0"/>
              </a:spcAft>
              <a:buClr>
                <a:srgbClr val="454454"/>
              </a:buClr>
              <a:buSzPts val="1400"/>
              <a:buChar char="•"/>
              <a:defRPr/>
            </a:lvl7pPr>
            <a:lvl8pPr indent="-317500" lvl="7" marL="3657600" algn="l">
              <a:lnSpc>
                <a:spcPct val="120000"/>
              </a:lnSpc>
              <a:spcBef>
                <a:spcPts val="600"/>
              </a:spcBef>
              <a:spcAft>
                <a:spcPts val="0"/>
              </a:spcAft>
              <a:buClr>
                <a:srgbClr val="454454"/>
              </a:buClr>
              <a:buSzPts val="1400"/>
              <a:buChar char="•"/>
              <a:defRPr/>
            </a:lvl8pPr>
            <a:lvl9pPr indent="-317500" lvl="8" marL="4114800" algn="l">
              <a:lnSpc>
                <a:spcPct val="120000"/>
              </a:lnSpc>
              <a:spcBef>
                <a:spcPts val="600"/>
              </a:spcBef>
              <a:spcAft>
                <a:spcPts val="0"/>
              </a:spcAft>
              <a:buClr>
                <a:srgbClr val="454454"/>
              </a:buClr>
              <a:buSzPts val="1400"/>
              <a:buChar char="•"/>
              <a:defRPr/>
            </a:lvl9pPr>
          </a:lstStyle>
          <a:p/>
        </p:txBody>
      </p:sp>
      <p:sp>
        <p:nvSpPr>
          <p:cNvPr id="145" name="Google Shape;145;p29"/>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29"/>
          <p:cNvCxnSpPr/>
          <p:nvPr/>
        </p:nvCxnSpPr>
        <p:spPr>
          <a:xfrm>
            <a:off x="457200" y="2935462"/>
            <a:ext cx="8229600" cy="0"/>
          </a:xfrm>
          <a:prstGeom prst="straightConnector1">
            <a:avLst/>
          </a:prstGeom>
          <a:noFill/>
          <a:ln cap="flat" cmpd="sng" w="28575">
            <a:solidFill>
              <a:srgbClr val="FFFFFF"/>
            </a:solidFill>
            <a:prstDash val="solid"/>
            <a:miter lim="8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le">
  <p:cSld name="Two Content">
    <p:spTree>
      <p:nvGrpSpPr>
        <p:cNvPr id="147" name="Shape 147"/>
        <p:cNvGrpSpPr/>
        <p:nvPr/>
      </p:nvGrpSpPr>
      <p:grpSpPr>
        <a:xfrm>
          <a:off x="0" y="0"/>
          <a:ext cx="0" cy="0"/>
          <a:chOff x="0" y="0"/>
          <a:chExt cx="0" cy="0"/>
        </a:xfrm>
      </p:grpSpPr>
      <p:sp>
        <p:nvSpPr>
          <p:cNvPr id="148" name="Google Shape;148;p30"/>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30"/>
          <p:cNvSpPr txBox="1"/>
          <p:nvPr>
            <p:ph type="title"/>
          </p:nvPr>
        </p:nvSpPr>
        <p:spPr>
          <a:xfrm>
            <a:off x="459881" y="510300"/>
            <a:ext cx="7541100" cy="505125"/>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SzPts val="2700"/>
              <a:buNone/>
              <a:defRPr>
                <a:latin typeface="Bitter"/>
                <a:ea typeface="Bitter"/>
                <a:cs typeface="Bitter"/>
                <a:sym typeface="Bitter"/>
              </a:defRPr>
            </a:lvl1pPr>
            <a:lvl2pPr lvl="1" algn="l">
              <a:lnSpc>
                <a:spcPct val="100000"/>
              </a:lnSpc>
              <a:spcBef>
                <a:spcPts val="0"/>
              </a:spcBef>
              <a:spcAft>
                <a:spcPts val="0"/>
              </a:spcAft>
              <a:buSzPts val="2700"/>
              <a:buNone/>
              <a:defRPr>
                <a:latin typeface="Avenir"/>
                <a:ea typeface="Avenir"/>
                <a:cs typeface="Avenir"/>
                <a:sym typeface="Avenir"/>
              </a:defRPr>
            </a:lvl2pPr>
            <a:lvl3pPr lvl="2" algn="l">
              <a:lnSpc>
                <a:spcPct val="100000"/>
              </a:lnSpc>
              <a:spcBef>
                <a:spcPts val="0"/>
              </a:spcBef>
              <a:spcAft>
                <a:spcPts val="0"/>
              </a:spcAft>
              <a:buSzPts val="2700"/>
              <a:buNone/>
              <a:defRPr>
                <a:latin typeface="Avenir"/>
                <a:ea typeface="Avenir"/>
                <a:cs typeface="Avenir"/>
                <a:sym typeface="Avenir"/>
              </a:defRPr>
            </a:lvl3pPr>
            <a:lvl4pPr lvl="3" algn="l">
              <a:lnSpc>
                <a:spcPct val="100000"/>
              </a:lnSpc>
              <a:spcBef>
                <a:spcPts val="0"/>
              </a:spcBef>
              <a:spcAft>
                <a:spcPts val="0"/>
              </a:spcAft>
              <a:buSzPts val="2700"/>
              <a:buNone/>
              <a:defRPr>
                <a:latin typeface="Avenir"/>
                <a:ea typeface="Avenir"/>
                <a:cs typeface="Avenir"/>
                <a:sym typeface="Avenir"/>
              </a:defRPr>
            </a:lvl4pPr>
            <a:lvl5pPr lvl="4" algn="l">
              <a:lnSpc>
                <a:spcPct val="100000"/>
              </a:lnSpc>
              <a:spcBef>
                <a:spcPts val="0"/>
              </a:spcBef>
              <a:spcAft>
                <a:spcPts val="0"/>
              </a:spcAft>
              <a:buSzPts val="2700"/>
              <a:buNone/>
              <a:defRPr>
                <a:latin typeface="Avenir"/>
                <a:ea typeface="Avenir"/>
                <a:cs typeface="Avenir"/>
                <a:sym typeface="Avenir"/>
              </a:defRPr>
            </a:lvl5pPr>
            <a:lvl6pPr lvl="5" algn="l">
              <a:lnSpc>
                <a:spcPct val="100000"/>
              </a:lnSpc>
              <a:spcBef>
                <a:spcPts val="0"/>
              </a:spcBef>
              <a:spcAft>
                <a:spcPts val="0"/>
              </a:spcAft>
              <a:buSzPts val="2700"/>
              <a:buNone/>
              <a:defRPr>
                <a:latin typeface="Avenir"/>
                <a:ea typeface="Avenir"/>
                <a:cs typeface="Avenir"/>
                <a:sym typeface="Avenir"/>
              </a:defRPr>
            </a:lvl6pPr>
            <a:lvl7pPr lvl="6" algn="l">
              <a:lnSpc>
                <a:spcPct val="100000"/>
              </a:lnSpc>
              <a:spcBef>
                <a:spcPts val="0"/>
              </a:spcBef>
              <a:spcAft>
                <a:spcPts val="0"/>
              </a:spcAft>
              <a:buSzPts val="2700"/>
              <a:buNone/>
              <a:defRPr>
                <a:latin typeface="Avenir"/>
                <a:ea typeface="Avenir"/>
                <a:cs typeface="Avenir"/>
                <a:sym typeface="Avenir"/>
              </a:defRPr>
            </a:lvl7pPr>
            <a:lvl8pPr lvl="7" algn="l">
              <a:lnSpc>
                <a:spcPct val="100000"/>
              </a:lnSpc>
              <a:spcBef>
                <a:spcPts val="0"/>
              </a:spcBef>
              <a:spcAft>
                <a:spcPts val="0"/>
              </a:spcAft>
              <a:buSzPts val="2700"/>
              <a:buNone/>
              <a:defRPr>
                <a:latin typeface="Avenir"/>
                <a:ea typeface="Avenir"/>
                <a:cs typeface="Avenir"/>
                <a:sym typeface="Avenir"/>
              </a:defRPr>
            </a:lvl8pPr>
            <a:lvl9pPr lvl="8" algn="l">
              <a:lnSpc>
                <a:spcPct val="100000"/>
              </a:lnSpc>
              <a:spcBef>
                <a:spcPts val="0"/>
              </a:spcBef>
              <a:spcAft>
                <a:spcPts val="0"/>
              </a:spcAft>
              <a:buSzPts val="2700"/>
              <a:buNone/>
              <a:defRPr>
                <a:latin typeface="Avenir"/>
                <a:ea typeface="Avenir"/>
                <a:cs typeface="Avenir"/>
                <a:sym typeface="Avenir"/>
              </a:defRPr>
            </a:lvl9pPr>
          </a:lstStyle>
          <a:p/>
        </p:txBody>
      </p:sp>
      <p:sp>
        <p:nvSpPr>
          <p:cNvPr id="150" name="Google Shape;150;p30"/>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lvl1pPr lvl="0" algn="l">
              <a:lnSpc>
                <a:spcPct val="120000"/>
              </a:lnSpc>
              <a:spcBef>
                <a:spcPts val="600"/>
              </a:spcBef>
              <a:spcAft>
                <a:spcPts val="0"/>
              </a:spcAft>
              <a:buSzPts val="1500"/>
              <a:buNone/>
              <a:defRPr b="1" sz="1200">
                <a:solidFill>
                  <a:schemeClr val="dk2"/>
                </a:solidFill>
                <a:latin typeface="Source Sans Pro"/>
                <a:ea typeface="Source Sans Pro"/>
                <a:cs typeface="Source Sans Pro"/>
                <a:sym typeface="Source Sans Pro"/>
              </a:defRPr>
            </a:lvl1pPr>
            <a:lvl2pPr lvl="1" algn="l">
              <a:lnSpc>
                <a:spcPct val="120000"/>
              </a:lnSpc>
              <a:spcBef>
                <a:spcPts val="600"/>
              </a:spcBef>
              <a:spcAft>
                <a:spcPts val="0"/>
              </a:spcAft>
              <a:buSzPts val="1500"/>
              <a:buNone/>
              <a:defRPr/>
            </a:lvl2pPr>
            <a:lvl3pPr lvl="2" algn="l">
              <a:lnSpc>
                <a:spcPct val="120000"/>
              </a:lnSpc>
              <a:spcBef>
                <a:spcPts val="600"/>
              </a:spcBef>
              <a:spcAft>
                <a:spcPts val="0"/>
              </a:spcAft>
              <a:buSzPts val="1500"/>
              <a:buNone/>
              <a:defRPr/>
            </a:lvl3pPr>
            <a:lvl4pPr lvl="3" algn="l">
              <a:lnSpc>
                <a:spcPct val="120000"/>
              </a:lnSpc>
              <a:spcBef>
                <a:spcPts val="600"/>
              </a:spcBef>
              <a:spcAft>
                <a:spcPts val="0"/>
              </a:spcAft>
              <a:buSzPts val="1500"/>
              <a:buNone/>
              <a:defRPr/>
            </a:lvl4pPr>
            <a:lvl5pPr lvl="4" algn="l">
              <a:lnSpc>
                <a:spcPct val="120000"/>
              </a:lnSpc>
              <a:spcBef>
                <a:spcPts val="600"/>
              </a:spcBef>
              <a:spcAft>
                <a:spcPts val="0"/>
              </a:spcAft>
              <a:buSzPts val="1500"/>
              <a:buNone/>
              <a:defRPr/>
            </a:lvl5pPr>
            <a:lvl6pPr lvl="5" algn="l">
              <a:lnSpc>
                <a:spcPct val="120000"/>
              </a:lnSpc>
              <a:spcBef>
                <a:spcPts val="600"/>
              </a:spcBef>
              <a:spcAft>
                <a:spcPts val="0"/>
              </a:spcAft>
              <a:buSzPts val="1500"/>
              <a:buNone/>
              <a:defRPr/>
            </a:lvl6pPr>
            <a:lvl7pPr lvl="6" algn="l">
              <a:lnSpc>
                <a:spcPct val="120000"/>
              </a:lnSpc>
              <a:spcBef>
                <a:spcPts val="600"/>
              </a:spcBef>
              <a:spcAft>
                <a:spcPts val="0"/>
              </a:spcAft>
              <a:buSzPts val="1500"/>
              <a:buNone/>
              <a:defRPr/>
            </a:lvl7pPr>
            <a:lvl8pPr lvl="7" algn="l">
              <a:lnSpc>
                <a:spcPct val="120000"/>
              </a:lnSpc>
              <a:spcBef>
                <a:spcPts val="600"/>
              </a:spcBef>
              <a:spcAft>
                <a:spcPts val="0"/>
              </a:spcAft>
              <a:buSzPts val="1500"/>
              <a:buNone/>
              <a:defRPr/>
            </a:lvl8pPr>
            <a:lvl9pPr lvl="8" algn="l">
              <a:lnSpc>
                <a:spcPct val="120000"/>
              </a:lnSpc>
              <a:spcBef>
                <a:spcPts val="600"/>
              </a:spcBef>
              <a:spcAft>
                <a:spcPts val="0"/>
              </a:spcAft>
              <a:buSzPts val="1500"/>
              <a:buNone/>
              <a:defRPr/>
            </a:lvl9pPr>
          </a:lstStyle>
          <a:p/>
        </p:txBody>
      </p:sp>
      <p:sp>
        <p:nvSpPr>
          <p:cNvPr id="151" name="Google Shape;151;p30"/>
          <p:cNvSpPr txBox="1"/>
          <p:nvPr>
            <p:ph idx="2" type="body"/>
          </p:nvPr>
        </p:nvSpPr>
        <p:spPr>
          <a:xfrm>
            <a:off x="459881" y="962513"/>
            <a:ext cx="8020575" cy="3663675"/>
          </a:xfrm>
          <a:prstGeom prst="rect">
            <a:avLst/>
          </a:prstGeom>
          <a:noFill/>
          <a:ln>
            <a:noFill/>
          </a:ln>
        </p:spPr>
        <p:txBody>
          <a:bodyPr anchorCtr="0" anchor="t" bIns="34275" lIns="34275" spcFirstLastPara="1" rIns="34275" wrap="square" tIns="34275">
            <a:noAutofit/>
          </a:bodyPr>
          <a:lstStyle>
            <a:lvl1pPr indent="-228600" lvl="0" marL="457200" algn="l">
              <a:lnSpc>
                <a:spcPct val="120000"/>
              </a:lnSpc>
              <a:spcBef>
                <a:spcPts val="600"/>
              </a:spcBef>
              <a:spcAft>
                <a:spcPts val="0"/>
              </a:spcAft>
              <a:buSzPts val="1500"/>
              <a:buFont typeface="Source Sans Pro"/>
              <a:buNone/>
              <a:defRPr b="1" sz="1500">
                <a:latin typeface="Source Sans Pro"/>
                <a:ea typeface="Source Sans Pro"/>
                <a:cs typeface="Source Sans Pro"/>
                <a:sym typeface="Source Sans Pro"/>
              </a:defRPr>
            </a:lvl1pPr>
            <a:lvl2pPr indent="-228600" lvl="1" marL="914400" algn="l">
              <a:lnSpc>
                <a:spcPct val="120000"/>
              </a:lnSpc>
              <a:spcBef>
                <a:spcPts val="600"/>
              </a:spcBef>
              <a:spcAft>
                <a:spcPts val="0"/>
              </a:spcAft>
              <a:buSzPts val="1500"/>
              <a:buFont typeface="Source Sans Pro"/>
              <a:buNone/>
              <a:defRPr sz="1500">
                <a:latin typeface="Source Sans Pro"/>
                <a:ea typeface="Source Sans Pro"/>
                <a:cs typeface="Source Sans Pro"/>
                <a:sym typeface="Source Sans Pro"/>
              </a:defRPr>
            </a:lvl2pPr>
            <a:lvl3pPr indent="-228600" lvl="2" marL="1371600" algn="l">
              <a:lnSpc>
                <a:spcPct val="120000"/>
              </a:lnSpc>
              <a:spcBef>
                <a:spcPts val="600"/>
              </a:spcBef>
              <a:spcAft>
                <a:spcPts val="0"/>
              </a:spcAft>
              <a:buSzPts val="1500"/>
              <a:buFont typeface="Source Sans Pro"/>
              <a:buNone/>
              <a:defRPr sz="1500">
                <a:latin typeface="Source Sans Pro"/>
                <a:ea typeface="Source Sans Pro"/>
                <a:cs typeface="Source Sans Pro"/>
                <a:sym typeface="Source Sans Pro"/>
              </a:defRPr>
            </a:lvl3pPr>
            <a:lvl4pPr indent="-228600" lvl="3" marL="1828800" algn="l">
              <a:lnSpc>
                <a:spcPct val="120000"/>
              </a:lnSpc>
              <a:spcBef>
                <a:spcPts val="600"/>
              </a:spcBef>
              <a:spcAft>
                <a:spcPts val="0"/>
              </a:spcAft>
              <a:buSzPts val="1500"/>
              <a:buFont typeface="Source Sans Pro"/>
              <a:buNone/>
              <a:defRPr sz="1500">
                <a:latin typeface="Source Sans Pro"/>
                <a:ea typeface="Source Sans Pro"/>
                <a:cs typeface="Source Sans Pro"/>
                <a:sym typeface="Source Sans Pro"/>
              </a:defRPr>
            </a:lvl4pPr>
            <a:lvl5pPr indent="-228600" lvl="4" marL="2286000" algn="l">
              <a:lnSpc>
                <a:spcPct val="120000"/>
              </a:lnSpc>
              <a:spcBef>
                <a:spcPts val="600"/>
              </a:spcBef>
              <a:spcAft>
                <a:spcPts val="0"/>
              </a:spcAft>
              <a:buSzPts val="1500"/>
              <a:buFont typeface="Source Sans Pro"/>
              <a:buNone/>
              <a:defRPr sz="1500">
                <a:latin typeface="Source Sans Pro"/>
                <a:ea typeface="Source Sans Pro"/>
                <a:cs typeface="Source Sans Pro"/>
                <a:sym typeface="Source Sans Pro"/>
              </a:defRPr>
            </a:lvl5pPr>
            <a:lvl6pPr indent="-323850" lvl="5" marL="2743200" algn="l">
              <a:lnSpc>
                <a:spcPct val="120000"/>
              </a:lnSpc>
              <a:spcBef>
                <a:spcPts val="600"/>
              </a:spcBef>
              <a:spcAft>
                <a:spcPts val="0"/>
              </a:spcAft>
              <a:buSzPts val="1500"/>
              <a:buFont typeface="Source Sans Pro"/>
              <a:buChar char="•"/>
              <a:defRPr sz="1500">
                <a:latin typeface="Source Sans Pro"/>
                <a:ea typeface="Source Sans Pro"/>
                <a:cs typeface="Source Sans Pro"/>
                <a:sym typeface="Source Sans Pro"/>
              </a:defRPr>
            </a:lvl6pPr>
            <a:lvl7pPr indent="-323850" lvl="6" marL="3200400" algn="l">
              <a:lnSpc>
                <a:spcPct val="120000"/>
              </a:lnSpc>
              <a:spcBef>
                <a:spcPts val="600"/>
              </a:spcBef>
              <a:spcAft>
                <a:spcPts val="0"/>
              </a:spcAft>
              <a:buSzPts val="1500"/>
              <a:buFont typeface="Source Sans Pro"/>
              <a:buChar char="•"/>
              <a:defRPr sz="1500">
                <a:latin typeface="Source Sans Pro"/>
                <a:ea typeface="Source Sans Pro"/>
                <a:cs typeface="Source Sans Pro"/>
                <a:sym typeface="Source Sans Pro"/>
              </a:defRPr>
            </a:lvl7pPr>
            <a:lvl8pPr indent="-323850" lvl="7" marL="3657600" algn="l">
              <a:lnSpc>
                <a:spcPct val="120000"/>
              </a:lnSpc>
              <a:spcBef>
                <a:spcPts val="600"/>
              </a:spcBef>
              <a:spcAft>
                <a:spcPts val="0"/>
              </a:spcAft>
              <a:buSzPts val="1500"/>
              <a:buFont typeface="Source Sans Pro"/>
              <a:buChar char="•"/>
              <a:defRPr sz="1500">
                <a:latin typeface="Source Sans Pro"/>
                <a:ea typeface="Source Sans Pro"/>
                <a:cs typeface="Source Sans Pro"/>
                <a:sym typeface="Source Sans Pro"/>
              </a:defRPr>
            </a:lvl8pPr>
            <a:lvl9pPr indent="-323850" lvl="8" marL="4114800" algn="l">
              <a:lnSpc>
                <a:spcPct val="120000"/>
              </a:lnSpc>
              <a:spcBef>
                <a:spcPts val="600"/>
              </a:spcBef>
              <a:spcAft>
                <a:spcPts val="0"/>
              </a:spcAft>
              <a:buSzPts val="1500"/>
              <a:buFont typeface="Source Sans Pro"/>
              <a:buChar char="•"/>
              <a:defRPr sz="1500">
                <a:latin typeface="Source Sans Pro"/>
                <a:ea typeface="Source Sans Pro"/>
                <a:cs typeface="Source Sans Pro"/>
                <a:sym typeface="Source Sans Pr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dark">
  <p:cSld name="Big Idea dark">
    <p:bg>
      <p:bgPr>
        <a:solidFill>
          <a:schemeClr val="accent1"/>
        </a:solidFill>
      </p:bgPr>
    </p:bg>
    <p:spTree>
      <p:nvGrpSpPr>
        <p:cNvPr id="152" name="Shape 152"/>
        <p:cNvGrpSpPr/>
        <p:nvPr/>
      </p:nvGrpSpPr>
      <p:grpSpPr>
        <a:xfrm>
          <a:off x="0" y="0"/>
          <a:ext cx="0" cy="0"/>
          <a:chOff x="0" y="0"/>
          <a:chExt cx="0" cy="0"/>
        </a:xfrm>
      </p:grpSpPr>
      <p:sp>
        <p:nvSpPr>
          <p:cNvPr id="153" name="Google Shape;153;p31"/>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ctr">
              <a:lnSpc>
                <a:spcPct val="100000"/>
              </a:lnSpc>
              <a:spcBef>
                <a:spcPts val="0"/>
              </a:spcBef>
              <a:spcAft>
                <a:spcPts val="0"/>
              </a:spcAft>
              <a:buClr>
                <a:srgbClr val="000000"/>
              </a:buClr>
              <a:buSzPts val="2700"/>
              <a:buFont typeface="Arial"/>
              <a:buNone/>
              <a:defRPr b="0" i="0" sz="2700" u="none" cap="none" strike="noStrike">
                <a:solidFill>
                  <a:srgbClr val="89BDE8"/>
                </a:solidFill>
                <a:latin typeface="Bitter"/>
                <a:ea typeface="Bitter"/>
                <a:cs typeface="Bitter"/>
                <a:sym typeface="Bitter"/>
              </a:defRPr>
            </a:lvl1pPr>
            <a:lvl2pPr indent="0" lvl="1" marL="0" marR="0" algn="ctr">
              <a:lnSpc>
                <a:spcPct val="100000"/>
              </a:lnSpc>
              <a:spcBef>
                <a:spcPts val="0"/>
              </a:spcBef>
              <a:spcAft>
                <a:spcPts val="0"/>
              </a:spcAft>
              <a:buClr>
                <a:srgbClr val="000000"/>
              </a:buClr>
              <a:buSzPts val="2700"/>
              <a:buFont typeface="Arial"/>
              <a:buNone/>
              <a:defRPr b="0" i="0" sz="2700" u="none" cap="none" strike="noStrike">
                <a:solidFill>
                  <a:srgbClr val="89BDE8"/>
                </a:solidFill>
                <a:latin typeface="Bitter"/>
                <a:ea typeface="Bitter"/>
                <a:cs typeface="Bitter"/>
                <a:sym typeface="Bitter"/>
              </a:defRPr>
            </a:lvl2pPr>
            <a:lvl3pPr indent="0" lvl="2" marL="0" marR="0" algn="ctr">
              <a:lnSpc>
                <a:spcPct val="100000"/>
              </a:lnSpc>
              <a:spcBef>
                <a:spcPts val="0"/>
              </a:spcBef>
              <a:spcAft>
                <a:spcPts val="0"/>
              </a:spcAft>
              <a:buClr>
                <a:srgbClr val="000000"/>
              </a:buClr>
              <a:buSzPts val="2700"/>
              <a:buFont typeface="Arial"/>
              <a:buNone/>
              <a:defRPr b="0" i="0" sz="2700" u="none" cap="none" strike="noStrike">
                <a:solidFill>
                  <a:srgbClr val="89BDE8"/>
                </a:solidFill>
                <a:latin typeface="Bitter"/>
                <a:ea typeface="Bitter"/>
                <a:cs typeface="Bitter"/>
                <a:sym typeface="Bitter"/>
              </a:defRPr>
            </a:lvl3pPr>
            <a:lvl4pPr indent="0" lvl="3" marL="0" marR="0" algn="ctr">
              <a:lnSpc>
                <a:spcPct val="100000"/>
              </a:lnSpc>
              <a:spcBef>
                <a:spcPts val="0"/>
              </a:spcBef>
              <a:spcAft>
                <a:spcPts val="0"/>
              </a:spcAft>
              <a:buClr>
                <a:srgbClr val="000000"/>
              </a:buClr>
              <a:buSzPts val="2700"/>
              <a:buFont typeface="Arial"/>
              <a:buNone/>
              <a:defRPr b="0" i="0" sz="2700" u="none" cap="none" strike="noStrike">
                <a:solidFill>
                  <a:srgbClr val="89BDE8"/>
                </a:solidFill>
                <a:latin typeface="Bitter"/>
                <a:ea typeface="Bitter"/>
                <a:cs typeface="Bitter"/>
                <a:sym typeface="Bitter"/>
              </a:defRPr>
            </a:lvl4pPr>
            <a:lvl5pPr indent="0" lvl="4" marL="0" marR="0" algn="ctr">
              <a:lnSpc>
                <a:spcPct val="100000"/>
              </a:lnSpc>
              <a:spcBef>
                <a:spcPts val="0"/>
              </a:spcBef>
              <a:spcAft>
                <a:spcPts val="0"/>
              </a:spcAft>
              <a:buClr>
                <a:srgbClr val="000000"/>
              </a:buClr>
              <a:buSzPts val="2700"/>
              <a:buFont typeface="Arial"/>
              <a:buNone/>
              <a:defRPr b="0" i="0" sz="2700" u="none" cap="none" strike="noStrike">
                <a:solidFill>
                  <a:srgbClr val="89BDE8"/>
                </a:solidFill>
                <a:latin typeface="Bitter"/>
                <a:ea typeface="Bitter"/>
                <a:cs typeface="Bitter"/>
                <a:sym typeface="Bitter"/>
              </a:defRPr>
            </a:lvl5pPr>
            <a:lvl6pPr indent="0" lvl="5" marL="0" marR="0" algn="ctr">
              <a:lnSpc>
                <a:spcPct val="100000"/>
              </a:lnSpc>
              <a:spcBef>
                <a:spcPts val="0"/>
              </a:spcBef>
              <a:spcAft>
                <a:spcPts val="0"/>
              </a:spcAft>
              <a:buClr>
                <a:srgbClr val="000000"/>
              </a:buClr>
              <a:buSzPts val="2700"/>
              <a:buFont typeface="Arial"/>
              <a:buNone/>
              <a:defRPr b="0" i="0" sz="2700" u="none" cap="none" strike="noStrike">
                <a:solidFill>
                  <a:srgbClr val="89BDE8"/>
                </a:solidFill>
                <a:latin typeface="Bitter"/>
                <a:ea typeface="Bitter"/>
                <a:cs typeface="Bitter"/>
                <a:sym typeface="Bitter"/>
              </a:defRPr>
            </a:lvl6pPr>
            <a:lvl7pPr indent="0" lvl="6" marL="0" marR="0" algn="ctr">
              <a:lnSpc>
                <a:spcPct val="100000"/>
              </a:lnSpc>
              <a:spcBef>
                <a:spcPts val="0"/>
              </a:spcBef>
              <a:spcAft>
                <a:spcPts val="0"/>
              </a:spcAft>
              <a:buClr>
                <a:srgbClr val="000000"/>
              </a:buClr>
              <a:buSzPts val="2700"/>
              <a:buFont typeface="Arial"/>
              <a:buNone/>
              <a:defRPr b="0" i="0" sz="2700" u="none" cap="none" strike="noStrike">
                <a:solidFill>
                  <a:srgbClr val="89BDE8"/>
                </a:solidFill>
                <a:latin typeface="Bitter"/>
                <a:ea typeface="Bitter"/>
                <a:cs typeface="Bitter"/>
                <a:sym typeface="Bitter"/>
              </a:defRPr>
            </a:lvl7pPr>
            <a:lvl8pPr indent="0" lvl="7" marL="0" marR="0" algn="ctr">
              <a:lnSpc>
                <a:spcPct val="100000"/>
              </a:lnSpc>
              <a:spcBef>
                <a:spcPts val="0"/>
              </a:spcBef>
              <a:spcAft>
                <a:spcPts val="0"/>
              </a:spcAft>
              <a:buClr>
                <a:srgbClr val="000000"/>
              </a:buClr>
              <a:buSzPts val="2700"/>
              <a:buFont typeface="Arial"/>
              <a:buNone/>
              <a:defRPr b="0" i="0" sz="2700" u="none" cap="none" strike="noStrike">
                <a:solidFill>
                  <a:srgbClr val="89BDE8"/>
                </a:solidFill>
                <a:latin typeface="Bitter"/>
                <a:ea typeface="Bitter"/>
                <a:cs typeface="Bitter"/>
                <a:sym typeface="Bitter"/>
              </a:defRPr>
            </a:lvl8pPr>
            <a:lvl9pPr indent="0" lvl="8" marL="0" marR="0" algn="ctr">
              <a:lnSpc>
                <a:spcPct val="100000"/>
              </a:lnSpc>
              <a:spcBef>
                <a:spcPts val="0"/>
              </a:spcBef>
              <a:spcAft>
                <a:spcPts val="0"/>
              </a:spcAft>
              <a:buClr>
                <a:srgbClr val="000000"/>
              </a:buClr>
              <a:buSzPts val="2700"/>
              <a:buFont typeface="Arial"/>
              <a:buNone/>
              <a:defRPr b="0" i="0" sz="2700" u="none" cap="none" strike="noStrike">
                <a:solidFill>
                  <a:srgbClr val="89BDE8"/>
                </a:solidFill>
                <a:latin typeface="Bitter"/>
                <a:ea typeface="Bitter"/>
                <a:cs typeface="Bitter"/>
                <a:sym typeface="Bitter"/>
              </a:defRPr>
            </a:lvl9pPr>
          </a:lstStyle>
          <a:p>
            <a:pPr indent="0" lvl="0" marL="0" rtl="0" algn="ctr">
              <a:spcBef>
                <a:spcPts val="0"/>
              </a:spcBef>
              <a:spcAft>
                <a:spcPts val="0"/>
              </a:spcAft>
              <a:buNone/>
            </a:pPr>
            <a:fld id="{00000000-1234-1234-1234-123412341234}" type="slidenum">
              <a:rPr lang="en"/>
              <a:t>‹#›</a:t>
            </a:fld>
            <a:endParaRPr/>
          </a:p>
        </p:txBody>
      </p:sp>
      <p:sp>
        <p:nvSpPr>
          <p:cNvPr id="154" name="Google Shape;154;p31"/>
          <p:cNvSpPr txBox="1"/>
          <p:nvPr>
            <p:ph type="title"/>
          </p:nvPr>
        </p:nvSpPr>
        <p:spPr>
          <a:xfrm>
            <a:off x="459881" y="237600"/>
            <a:ext cx="8226900" cy="4384125"/>
          </a:xfrm>
          <a:prstGeom prst="rect">
            <a:avLst/>
          </a:prstGeom>
          <a:noFill/>
          <a:ln>
            <a:noFill/>
          </a:ln>
        </p:spPr>
        <p:txBody>
          <a:bodyPr anchorCtr="0" anchor="ctr" bIns="34275" lIns="34275" spcFirstLastPara="1" rIns="34275" wrap="square" tIns="34275">
            <a:noAutofit/>
          </a:bodyPr>
          <a:lstStyle>
            <a:lvl1pPr lvl="0" algn="ctr">
              <a:lnSpc>
                <a:spcPct val="100000"/>
              </a:lnSpc>
              <a:spcBef>
                <a:spcPts val="0"/>
              </a:spcBef>
              <a:spcAft>
                <a:spcPts val="0"/>
              </a:spcAft>
              <a:buSzPts val="2700"/>
              <a:buNone/>
              <a:defRPr sz="2700">
                <a:solidFill>
                  <a:srgbClr val="F2F2F2"/>
                </a:solidFill>
                <a:latin typeface="Bitter"/>
                <a:ea typeface="Bitter"/>
                <a:cs typeface="Bitter"/>
                <a:sym typeface="Bitter"/>
              </a:defRPr>
            </a:lvl1pPr>
            <a:lvl2pPr lvl="1" algn="ctr">
              <a:lnSpc>
                <a:spcPct val="100000"/>
              </a:lnSpc>
              <a:spcBef>
                <a:spcPts val="0"/>
              </a:spcBef>
              <a:spcAft>
                <a:spcPts val="0"/>
              </a:spcAft>
              <a:buSzPts val="2700"/>
              <a:buNone/>
              <a:defRPr sz="2700">
                <a:solidFill>
                  <a:srgbClr val="F2F2F2"/>
                </a:solidFill>
                <a:latin typeface="Bitter"/>
                <a:ea typeface="Bitter"/>
                <a:cs typeface="Bitter"/>
                <a:sym typeface="Bitter"/>
              </a:defRPr>
            </a:lvl2pPr>
            <a:lvl3pPr lvl="2" algn="ctr">
              <a:lnSpc>
                <a:spcPct val="100000"/>
              </a:lnSpc>
              <a:spcBef>
                <a:spcPts val="0"/>
              </a:spcBef>
              <a:spcAft>
                <a:spcPts val="0"/>
              </a:spcAft>
              <a:buSzPts val="2700"/>
              <a:buNone/>
              <a:defRPr sz="2700">
                <a:solidFill>
                  <a:srgbClr val="F2F2F2"/>
                </a:solidFill>
                <a:latin typeface="Bitter"/>
                <a:ea typeface="Bitter"/>
                <a:cs typeface="Bitter"/>
                <a:sym typeface="Bitter"/>
              </a:defRPr>
            </a:lvl3pPr>
            <a:lvl4pPr lvl="3" algn="ctr">
              <a:lnSpc>
                <a:spcPct val="100000"/>
              </a:lnSpc>
              <a:spcBef>
                <a:spcPts val="0"/>
              </a:spcBef>
              <a:spcAft>
                <a:spcPts val="0"/>
              </a:spcAft>
              <a:buSzPts val="2700"/>
              <a:buNone/>
              <a:defRPr sz="2700">
                <a:solidFill>
                  <a:srgbClr val="F2F2F2"/>
                </a:solidFill>
                <a:latin typeface="Bitter"/>
                <a:ea typeface="Bitter"/>
                <a:cs typeface="Bitter"/>
                <a:sym typeface="Bitter"/>
              </a:defRPr>
            </a:lvl4pPr>
            <a:lvl5pPr lvl="4" algn="ctr">
              <a:lnSpc>
                <a:spcPct val="100000"/>
              </a:lnSpc>
              <a:spcBef>
                <a:spcPts val="0"/>
              </a:spcBef>
              <a:spcAft>
                <a:spcPts val="0"/>
              </a:spcAft>
              <a:buSzPts val="2700"/>
              <a:buNone/>
              <a:defRPr sz="2700">
                <a:solidFill>
                  <a:srgbClr val="F2F2F2"/>
                </a:solidFill>
                <a:latin typeface="Bitter"/>
                <a:ea typeface="Bitter"/>
                <a:cs typeface="Bitter"/>
                <a:sym typeface="Bitter"/>
              </a:defRPr>
            </a:lvl5pPr>
            <a:lvl6pPr lvl="5" algn="ctr">
              <a:lnSpc>
                <a:spcPct val="100000"/>
              </a:lnSpc>
              <a:spcBef>
                <a:spcPts val="0"/>
              </a:spcBef>
              <a:spcAft>
                <a:spcPts val="0"/>
              </a:spcAft>
              <a:buSzPts val="2700"/>
              <a:buNone/>
              <a:defRPr sz="2700">
                <a:solidFill>
                  <a:srgbClr val="F2F2F2"/>
                </a:solidFill>
                <a:latin typeface="Bitter"/>
                <a:ea typeface="Bitter"/>
                <a:cs typeface="Bitter"/>
                <a:sym typeface="Bitter"/>
              </a:defRPr>
            </a:lvl6pPr>
            <a:lvl7pPr lvl="6" algn="ctr">
              <a:lnSpc>
                <a:spcPct val="100000"/>
              </a:lnSpc>
              <a:spcBef>
                <a:spcPts val="0"/>
              </a:spcBef>
              <a:spcAft>
                <a:spcPts val="0"/>
              </a:spcAft>
              <a:buSzPts val="2700"/>
              <a:buNone/>
              <a:defRPr sz="2700">
                <a:solidFill>
                  <a:srgbClr val="F2F2F2"/>
                </a:solidFill>
                <a:latin typeface="Bitter"/>
                <a:ea typeface="Bitter"/>
                <a:cs typeface="Bitter"/>
                <a:sym typeface="Bitter"/>
              </a:defRPr>
            </a:lvl7pPr>
            <a:lvl8pPr lvl="7" algn="ctr">
              <a:lnSpc>
                <a:spcPct val="100000"/>
              </a:lnSpc>
              <a:spcBef>
                <a:spcPts val="0"/>
              </a:spcBef>
              <a:spcAft>
                <a:spcPts val="0"/>
              </a:spcAft>
              <a:buSzPts val="2700"/>
              <a:buNone/>
              <a:defRPr sz="2700">
                <a:solidFill>
                  <a:srgbClr val="F2F2F2"/>
                </a:solidFill>
                <a:latin typeface="Bitter"/>
                <a:ea typeface="Bitter"/>
                <a:cs typeface="Bitter"/>
                <a:sym typeface="Bitter"/>
              </a:defRPr>
            </a:lvl8pPr>
            <a:lvl9pPr lvl="8" algn="ctr">
              <a:lnSpc>
                <a:spcPct val="100000"/>
              </a:lnSpc>
              <a:spcBef>
                <a:spcPts val="0"/>
              </a:spcBef>
              <a:spcAft>
                <a:spcPts val="0"/>
              </a:spcAft>
              <a:buSzPts val="2700"/>
              <a:buNone/>
              <a:defRPr sz="2700">
                <a:solidFill>
                  <a:srgbClr val="F2F2F2"/>
                </a:solidFill>
                <a:latin typeface="Bitter"/>
                <a:ea typeface="Bitter"/>
                <a:cs typeface="Bitter"/>
                <a:sym typeface="Bit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plit 2/3">
  <p:cSld name="2_Split 2/3">
    <p:spTree>
      <p:nvGrpSpPr>
        <p:cNvPr id="18" name="Shape 18"/>
        <p:cNvGrpSpPr/>
        <p:nvPr/>
      </p:nvGrpSpPr>
      <p:grpSpPr>
        <a:xfrm>
          <a:off x="0" y="0"/>
          <a:ext cx="0" cy="0"/>
          <a:chOff x="0" y="0"/>
          <a:chExt cx="0" cy="0"/>
        </a:xfrm>
      </p:grpSpPr>
      <p:sp>
        <p:nvSpPr>
          <p:cNvPr id="19" name="Google Shape;19;p4"/>
          <p:cNvSpPr/>
          <p:nvPr/>
        </p:nvSpPr>
        <p:spPr>
          <a:xfrm>
            <a:off x="5791200" y="0"/>
            <a:ext cx="33528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 name="Google Shape;20;p4"/>
          <p:cNvSpPr txBox="1"/>
          <p:nvPr>
            <p:ph type="title"/>
          </p:nvPr>
        </p:nvSpPr>
        <p:spPr>
          <a:xfrm>
            <a:off x="457202" y="514351"/>
            <a:ext cx="4994700" cy="647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sz="2800">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21" name="Google Shape;21;p4"/>
          <p:cNvSpPr txBox="1"/>
          <p:nvPr>
            <p:ph idx="10" type="dt"/>
          </p:nvPr>
        </p:nvSpPr>
        <p:spPr>
          <a:xfrm>
            <a:off x="45720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22" name="Google Shape;22;p4"/>
          <p:cNvSpPr txBox="1"/>
          <p:nvPr>
            <p:ph idx="11" type="ftr"/>
          </p:nvPr>
        </p:nvSpPr>
        <p:spPr>
          <a:xfrm>
            <a:off x="3048000" y="4767263"/>
            <a:ext cx="24036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23" name="Google Shape;23;p4"/>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b="0" i="0" sz="900" u="none" cap="none" strike="noStrike">
                <a:solidFill>
                  <a:srgbClr val="87BCE8"/>
                </a:solidFill>
                <a:latin typeface="Avenir"/>
                <a:ea typeface="Avenir"/>
                <a:cs typeface="Avenir"/>
                <a:sym typeface="Avenir"/>
              </a:defRPr>
            </a:lvl1pPr>
            <a:lvl2pPr indent="0" lvl="1" marL="0" rtl="0" algn="r">
              <a:spcBef>
                <a:spcPts val="0"/>
              </a:spcBef>
              <a:buNone/>
              <a:defRPr b="0" i="0" sz="900" u="none" cap="none" strike="noStrike">
                <a:solidFill>
                  <a:srgbClr val="87BCE8"/>
                </a:solidFill>
                <a:latin typeface="Avenir"/>
                <a:ea typeface="Avenir"/>
                <a:cs typeface="Avenir"/>
                <a:sym typeface="Avenir"/>
              </a:defRPr>
            </a:lvl2pPr>
            <a:lvl3pPr indent="0" lvl="2" marL="0" rtl="0" algn="r">
              <a:spcBef>
                <a:spcPts val="0"/>
              </a:spcBef>
              <a:buNone/>
              <a:defRPr b="0" i="0" sz="900" u="none" cap="none" strike="noStrike">
                <a:solidFill>
                  <a:srgbClr val="87BCE8"/>
                </a:solidFill>
                <a:latin typeface="Avenir"/>
                <a:ea typeface="Avenir"/>
                <a:cs typeface="Avenir"/>
                <a:sym typeface="Avenir"/>
              </a:defRPr>
            </a:lvl3pPr>
            <a:lvl4pPr indent="0" lvl="3" marL="0" rtl="0" algn="r">
              <a:spcBef>
                <a:spcPts val="0"/>
              </a:spcBef>
              <a:buNone/>
              <a:defRPr b="0" i="0" sz="900" u="none" cap="none" strike="noStrike">
                <a:solidFill>
                  <a:srgbClr val="87BCE8"/>
                </a:solidFill>
                <a:latin typeface="Avenir"/>
                <a:ea typeface="Avenir"/>
                <a:cs typeface="Avenir"/>
                <a:sym typeface="Avenir"/>
              </a:defRPr>
            </a:lvl4pPr>
            <a:lvl5pPr indent="0" lvl="4" marL="0" rtl="0" algn="r">
              <a:spcBef>
                <a:spcPts val="0"/>
              </a:spcBef>
              <a:buNone/>
              <a:defRPr b="0" i="0" sz="900" u="none" cap="none" strike="noStrike">
                <a:solidFill>
                  <a:srgbClr val="87BCE8"/>
                </a:solidFill>
                <a:latin typeface="Avenir"/>
                <a:ea typeface="Avenir"/>
                <a:cs typeface="Avenir"/>
                <a:sym typeface="Avenir"/>
              </a:defRPr>
            </a:lvl5pPr>
            <a:lvl6pPr indent="0" lvl="5" marL="0" rtl="0" algn="r">
              <a:spcBef>
                <a:spcPts val="0"/>
              </a:spcBef>
              <a:buNone/>
              <a:defRPr b="0" i="0" sz="900" u="none" cap="none" strike="noStrike">
                <a:solidFill>
                  <a:srgbClr val="87BCE8"/>
                </a:solidFill>
                <a:latin typeface="Avenir"/>
                <a:ea typeface="Avenir"/>
                <a:cs typeface="Avenir"/>
                <a:sym typeface="Avenir"/>
              </a:defRPr>
            </a:lvl6pPr>
            <a:lvl7pPr indent="0" lvl="6" marL="0" rtl="0" algn="r">
              <a:spcBef>
                <a:spcPts val="0"/>
              </a:spcBef>
              <a:buNone/>
              <a:defRPr b="0" i="0" sz="900" u="none" cap="none" strike="noStrike">
                <a:solidFill>
                  <a:srgbClr val="87BCE8"/>
                </a:solidFill>
                <a:latin typeface="Avenir"/>
                <a:ea typeface="Avenir"/>
                <a:cs typeface="Avenir"/>
                <a:sym typeface="Avenir"/>
              </a:defRPr>
            </a:lvl7pPr>
            <a:lvl8pPr indent="0" lvl="7" marL="0" rtl="0" algn="r">
              <a:spcBef>
                <a:spcPts val="0"/>
              </a:spcBef>
              <a:buNone/>
              <a:defRPr b="0" i="0" sz="900" u="none" cap="none" strike="noStrike">
                <a:solidFill>
                  <a:srgbClr val="87BCE8"/>
                </a:solidFill>
                <a:latin typeface="Avenir"/>
                <a:ea typeface="Avenir"/>
                <a:cs typeface="Avenir"/>
                <a:sym typeface="Avenir"/>
              </a:defRPr>
            </a:lvl8pPr>
            <a:lvl9pPr indent="0" lvl="8" marL="0" rtl="0" algn="r">
              <a:spcBef>
                <a:spcPts val="0"/>
              </a:spcBef>
              <a:buNone/>
              <a:defRPr b="0" i="0" sz="900" u="none" cap="none" strike="noStrike">
                <a:solidFill>
                  <a:srgbClr val="87BC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txBox="1"/>
          <p:nvPr>
            <p:ph idx="1" type="body"/>
          </p:nvPr>
        </p:nvSpPr>
        <p:spPr>
          <a:xfrm>
            <a:off x="457200" y="1276350"/>
            <a:ext cx="4994700" cy="3352800"/>
          </a:xfrm>
          <a:prstGeom prst="rect">
            <a:avLst/>
          </a:prstGeom>
          <a:noFill/>
          <a:ln>
            <a:noFill/>
          </a:ln>
        </p:spPr>
        <p:txBody>
          <a:bodyPr anchorCtr="0" anchor="ctr"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2pPr>
            <a:lvl3pPr indent="-228600" lvl="2" marL="1371600" rtl="0" algn="l">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3pPr>
            <a:lvl4pPr indent="-228600" lvl="3" marL="1828800" rtl="0" algn="l">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4pPr>
            <a:lvl5pPr indent="-228600" lvl="4" marL="2286000" rtl="0" algn="l">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25" name="Google Shape;25;p4"/>
          <p:cNvSpPr txBox="1"/>
          <p:nvPr>
            <p:ph idx="2" type="body"/>
          </p:nvPr>
        </p:nvSpPr>
        <p:spPr>
          <a:xfrm>
            <a:off x="457200" y="247650"/>
            <a:ext cx="49947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chemeClr val="dk2"/>
              </a:buClr>
              <a:buSzPts val="1200"/>
              <a:buFont typeface="Source Sans Pro"/>
              <a:buNone/>
              <a:defRPr b="1" sz="1200" cap="none">
                <a:solidFill>
                  <a:schemeClr val="dk2"/>
                </a:solidFill>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000"/>
              <a:buFont typeface="Avenir"/>
              <a:buNone/>
              <a:defRPr sz="1000"/>
            </a:lvl2pPr>
            <a:lvl3pPr indent="-228600" lvl="2" marL="1371600" rtl="0" algn="l">
              <a:lnSpc>
                <a:spcPct val="120000"/>
              </a:lnSpc>
              <a:spcBef>
                <a:spcPts val="600"/>
              </a:spcBef>
              <a:spcAft>
                <a:spcPts val="0"/>
              </a:spcAft>
              <a:buClr>
                <a:srgbClr val="454454"/>
              </a:buClr>
              <a:buSzPts val="1000"/>
              <a:buFont typeface="Avenir"/>
              <a:buNone/>
              <a:defRPr sz="1000"/>
            </a:lvl3pPr>
            <a:lvl4pPr indent="-228600" lvl="3" marL="1828800" rtl="0" algn="l">
              <a:lnSpc>
                <a:spcPct val="120000"/>
              </a:lnSpc>
              <a:spcBef>
                <a:spcPts val="600"/>
              </a:spcBef>
              <a:spcAft>
                <a:spcPts val="0"/>
              </a:spcAft>
              <a:buClr>
                <a:srgbClr val="454454"/>
              </a:buClr>
              <a:buSzPts val="1000"/>
              <a:buFont typeface="Avenir"/>
              <a:buNone/>
              <a:defRPr sz="1000"/>
            </a:lvl4pPr>
            <a:lvl5pPr indent="-228600" lvl="4" marL="2286000" rtl="0" algn="l">
              <a:lnSpc>
                <a:spcPct val="120000"/>
              </a:lnSpc>
              <a:spcBef>
                <a:spcPts val="600"/>
              </a:spcBef>
              <a:spcAft>
                <a:spcPts val="0"/>
              </a:spcAft>
              <a:buClr>
                <a:srgbClr val="454454"/>
              </a:buClr>
              <a:buSzPts val="1000"/>
              <a:buFont typeface="Avenir"/>
              <a:buNone/>
              <a:defRPr sz="1000"/>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26" name="Google Shape;26;p4"/>
          <p:cNvSpPr txBox="1"/>
          <p:nvPr>
            <p:ph idx="3" type="body"/>
          </p:nvPr>
        </p:nvSpPr>
        <p:spPr>
          <a:xfrm>
            <a:off x="6096001" y="514350"/>
            <a:ext cx="2590800" cy="4114800"/>
          </a:xfrm>
          <a:prstGeom prst="rect">
            <a:avLst/>
          </a:prstGeom>
          <a:noFill/>
          <a:ln>
            <a:noFill/>
          </a:ln>
        </p:spPr>
        <p:txBody>
          <a:bodyPr anchorCtr="0" anchor="ctr" bIns="34275" lIns="34275" spcFirstLastPara="1" rIns="34275" wrap="square" tIns="34275">
            <a:noAutofit/>
          </a:bodyPr>
          <a:lstStyle>
            <a:lvl1pPr indent="-228600" lvl="0" marL="457200" rtl="0" algn="l">
              <a:lnSpc>
                <a:spcPct val="120000"/>
              </a:lnSpc>
              <a:spcBef>
                <a:spcPts val="600"/>
              </a:spcBef>
              <a:spcAft>
                <a:spcPts val="0"/>
              </a:spcAft>
              <a:buClr>
                <a:schemeClr val="dk1"/>
              </a:buClr>
              <a:buSzPts val="2800"/>
              <a:buFont typeface="Avenir"/>
              <a:buNone/>
              <a:defRPr>
                <a:solidFill>
                  <a:schemeClr val="dk1"/>
                </a:solidFill>
              </a:defRPr>
            </a:lvl1pPr>
            <a:lvl2pPr indent="-228600" lvl="1" marL="914400" rtl="0" algn="l">
              <a:lnSpc>
                <a:spcPct val="120000"/>
              </a:lnSpc>
              <a:spcBef>
                <a:spcPts val="600"/>
              </a:spcBef>
              <a:spcAft>
                <a:spcPts val="0"/>
              </a:spcAft>
              <a:buClr>
                <a:schemeClr val="dk1"/>
              </a:buClr>
              <a:buSzPts val="2800"/>
              <a:buFont typeface="Avenir"/>
              <a:buNone/>
              <a:defRPr>
                <a:solidFill>
                  <a:schemeClr val="dk1"/>
                </a:solidFill>
              </a:defRPr>
            </a:lvl2pPr>
            <a:lvl3pPr indent="-228600" lvl="2" marL="1371600" rtl="0" algn="l">
              <a:lnSpc>
                <a:spcPct val="120000"/>
              </a:lnSpc>
              <a:spcBef>
                <a:spcPts val="600"/>
              </a:spcBef>
              <a:spcAft>
                <a:spcPts val="0"/>
              </a:spcAft>
              <a:buClr>
                <a:schemeClr val="dk1"/>
              </a:buClr>
              <a:buSzPts val="2800"/>
              <a:buFont typeface="Avenir"/>
              <a:buNone/>
              <a:defRPr>
                <a:solidFill>
                  <a:schemeClr val="dk1"/>
                </a:solidFill>
              </a:defRPr>
            </a:lvl3pPr>
            <a:lvl4pPr indent="-228600" lvl="3" marL="1828800" rtl="0" algn="l">
              <a:lnSpc>
                <a:spcPct val="120000"/>
              </a:lnSpc>
              <a:spcBef>
                <a:spcPts val="600"/>
              </a:spcBef>
              <a:spcAft>
                <a:spcPts val="0"/>
              </a:spcAft>
              <a:buClr>
                <a:schemeClr val="dk1"/>
              </a:buClr>
              <a:buSzPts val="2800"/>
              <a:buFont typeface="Avenir"/>
              <a:buNone/>
              <a:defRPr>
                <a:solidFill>
                  <a:schemeClr val="dk1"/>
                </a:solidFill>
              </a:defRPr>
            </a:lvl4pPr>
            <a:lvl5pPr indent="-228600" lvl="4" marL="2286000" rtl="0" algn="l">
              <a:lnSpc>
                <a:spcPct val="120000"/>
              </a:lnSpc>
              <a:spcBef>
                <a:spcPts val="600"/>
              </a:spcBef>
              <a:spcAft>
                <a:spcPts val="0"/>
              </a:spcAft>
              <a:buClr>
                <a:schemeClr val="dk1"/>
              </a:buClr>
              <a:buSzPts val="2800"/>
              <a:buFont typeface="Avenir"/>
              <a:buNone/>
              <a:defRPr>
                <a:solidFill>
                  <a:schemeClr val="dk1"/>
                </a:solidFill>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Four Content Boxes_1">
    <p:spTree>
      <p:nvGrpSpPr>
        <p:cNvPr id="155" name="Shape 155"/>
        <p:cNvGrpSpPr/>
        <p:nvPr/>
      </p:nvGrpSpPr>
      <p:grpSpPr>
        <a:xfrm>
          <a:off x="0" y="0"/>
          <a:ext cx="0" cy="0"/>
          <a:chOff x="0" y="0"/>
          <a:chExt cx="0" cy="0"/>
        </a:xfrm>
      </p:grpSpPr>
      <p:sp>
        <p:nvSpPr>
          <p:cNvPr id="156" name="Google Shape;156;p32"/>
          <p:cNvSpPr txBox="1"/>
          <p:nvPr>
            <p:ph type="title"/>
          </p:nvPr>
        </p:nvSpPr>
        <p:spPr>
          <a:xfrm>
            <a:off x="457200" y="514350"/>
            <a:ext cx="7543800" cy="451350"/>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Clr>
                <a:schemeClr val="accent1"/>
              </a:buClr>
              <a:buSzPts val="2700"/>
              <a:buFont typeface="Bitter"/>
              <a:buNone/>
              <a:defRPr sz="2700">
                <a:latin typeface="Bitter"/>
                <a:ea typeface="Bitter"/>
                <a:cs typeface="Bitter"/>
                <a:sym typeface="Bitter"/>
              </a:defRPr>
            </a:lvl1pPr>
            <a:lvl2pPr lvl="1" algn="l">
              <a:lnSpc>
                <a:spcPct val="100000"/>
              </a:lnSpc>
              <a:spcBef>
                <a:spcPts val="0"/>
              </a:spcBef>
              <a:spcAft>
                <a:spcPts val="0"/>
              </a:spcAft>
              <a:buClr>
                <a:schemeClr val="accent1"/>
              </a:buClr>
              <a:buSzPts val="1400"/>
              <a:buNone/>
              <a:defRPr/>
            </a:lvl2pPr>
            <a:lvl3pPr lvl="2" algn="l">
              <a:lnSpc>
                <a:spcPct val="100000"/>
              </a:lnSpc>
              <a:spcBef>
                <a:spcPts val="0"/>
              </a:spcBef>
              <a:spcAft>
                <a:spcPts val="0"/>
              </a:spcAft>
              <a:buClr>
                <a:schemeClr val="accent1"/>
              </a:buClr>
              <a:buSzPts val="1400"/>
              <a:buNone/>
              <a:defRPr/>
            </a:lvl3pPr>
            <a:lvl4pPr lvl="3" algn="l">
              <a:lnSpc>
                <a:spcPct val="100000"/>
              </a:lnSpc>
              <a:spcBef>
                <a:spcPts val="0"/>
              </a:spcBef>
              <a:spcAft>
                <a:spcPts val="0"/>
              </a:spcAft>
              <a:buClr>
                <a:schemeClr val="accent1"/>
              </a:buClr>
              <a:buSzPts val="1400"/>
              <a:buNone/>
              <a:defRPr/>
            </a:lvl4pPr>
            <a:lvl5pPr lvl="4" algn="l">
              <a:lnSpc>
                <a:spcPct val="100000"/>
              </a:lnSpc>
              <a:spcBef>
                <a:spcPts val="0"/>
              </a:spcBef>
              <a:spcAft>
                <a:spcPts val="0"/>
              </a:spcAft>
              <a:buClr>
                <a:schemeClr val="accent1"/>
              </a:buClr>
              <a:buSzPts val="1400"/>
              <a:buNone/>
              <a:defRPr/>
            </a:lvl5pPr>
            <a:lvl6pPr lvl="5" algn="l">
              <a:lnSpc>
                <a:spcPct val="100000"/>
              </a:lnSpc>
              <a:spcBef>
                <a:spcPts val="0"/>
              </a:spcBef>
              <a:spcAft>
                <a:spcPts val="0"/>
              </a:spcAft>
              <a:buClr>
                <a:schemeClr val="accent1"/>
              </a:buClr>
              <a:buSzPts val="1400"/>
              <a:buNone/>
              <a:defRPr/>
            </a:lvl6pPr>
            <a:lvl7pPr lvl="6" algn="l">
              <a:lnSpc>
                <a:spcPct val="100000"/>
              </a:lnSpc>
              <a:spcBef>
                <a:spcPts val="0"/>
              </a:spcBef>
              <a:spcAft>
                <a:spcPts val="0"/>
              </a:spcAft>
              <a:buClr>
                <a:schemeClr val="accent1"/>
              </a:buClr>
              <a:buSzPts val="1400"/>
              <a:buNone/>
              <a:defRPr/>
            </a:lvl7pPr>
            <a:lvl8pPr lvl="7" algn="l">
              <a:lnSpc>
                <a:spcPct val="100000"/>
              </a:lnSpc>
              <a:spcBef>
                <a:spcPts val="0"/>
              </a:spcBef>
              <a:spcAft>
                <a:spcPts val="0"/>
              </a:spcAft>
              <a:buClr>
                <a:schemeClr val="accent1"/>
              </a:buClr>
              <a:buSzPts val="1400"/>
              <a:buNone/>
              <a:defRPr/>
            </a:lvl8pPr>
            <a:lvl9pPr lvl="8" algn="l">
              <a:lnSpc>
                <a:spcPct val="100000"/>
              </a:lnSpc>
              <a:spcBef>
                <a:spcPts val="0"/>
              </a:spcBef>
              <a:spcAft>
                <a:spcPts val="0"/>
              </a:spcAft>
              <a:buClr>
                <a:schemeClr val="accent1"/>
              </a:buClr>
              <a:buSzPts val="1400"/>
              <a:buNone/>
              <a:defRPr/>
            </a:lvl9pPr>
          </a:lstStyle>
          <a:p/>
        </p:txBody>
      </p:sp>
      <p:sp>
        <p:nvSpPr>
          <p:cNvPr id="157" name="Google Shape;157;p32"/>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32"/>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lvl1pPr lvl="0" algn="l">
              <a:lnSpc>
                <a:spcPct val="120000"/>
              </a:lnSpc>
              <a:spcBef>
                <a:spcPts val="600"/>
              </a:spcBef>
              <a:spcAft>
                <a:spcPts val="0"/>
              </a:spcAft>
              <a:buSzPts val="1500"/>
              <a:buNone/>
              <a:defRPr b="1" sz="1200">
                <a:solidFill>
                  <a:schemeClr val="dk2"/>
                </a:solidFill>
                <a:latin typeface="Source Sans Pro"/>
                <a:ea typeface="Source Sans Pro"/>
                <a:cs typeface="Source Sans Pro"/>
                <a:sym typeface="Source Sans Pro"/>
              </a:defRPr>
            </a:lvl1pPr>
            <a:lvl2pPr lvl="1" algn="l">
              <a:lnSpc>
                <a:spcPct val="120000"/>
              </a:lnSpc>
              <a:spcBef>
                <a:spcPts val="600"/>
              </a:spcBef>
              <a:spcAft>
                <a:spcPts val="0"/>
              </a:spcAft>
              <a:buSzPts val="1500"/>
              <a:buNone/>
              <a:defRPr/>
            </a:lvl2pPr>
            <a:lvl3pPr lvl="2" algn="l">
              <a:lnSpc>
                <a:spcPct val="120000"/>
              </a:lnSpc>
              <a:spcBef>
                <a:spcPts val="600"/>
              </a:spcBef>
              <a:spcAft>
                <a:spcPts val="0"/>
              </a:spcAft>
              <a:buSzPts val="1500"/>
              <a:buNone/>
              <a:defRPr/>
            </a:lvl3pPr>
            <a:lvl4pPr lvl="3" algn="l">
              <a:lnSpc>
                <a:spcPct val="120000"/>
              </a:lnSpc>
              <a:spcBef>
                <a:spcPts val="600"/>
              </a:spcBef>
              <a:spcAft>
                <a:spcPts val="0"/>
              </a:spcAft>
              <a:buSzPts val="1500"/>
              <a:buNone/>
              <a:defRPr/>
            </a:lvl4pPr>
            <a:lvl5pPr lvl="4" algn="l">
              <a:lnSpc>
                <a:spcPct val="120000"/>
              </a:lnSpc>
              <a:spcBef>
                <a:spcPts val="600"/>
              </a:spcBef>
              <a:spcAft>
                <a:spcPts val="0"/>
              </a:spcAft>
              <a:buSzPts val="1500"/>
              <a:buNone/>
              <a:defRPr/>
            </a:lvl5pPr>
            <a:lvl6pPr lvl="5" algn="l">
              <a:lnSpc>
                <a:spcPct val="120000"/>
              </a:lnSpc>
              <a:spcBef>
                <a:spcPts val="600"/>
              </a:spcBef>
              <a:spcAft>
                <a:spcPts val="0"/>
              </a:spcAft>
              <a:buSzPts val="1500"/>
              <a:buNone/>
              <a:defRPr/>
            </a:lvl6pPr>
            <a:lvl7pPr lvl="6" algn="l">
              <a:lnSpc>
                <a:spcPct val="120000"/>
              </a:lnSpc>
              <a:spcBef>
                <a:spcPts val="600"/>
              </a:spcBef>
              <a:spcAft>
                <a:spcPts val="0"/>
              </a:spcAft>
              <a:buSzPts val="1500"/>
              <a:buNone/>
              <a:defRPr/>
            </a:lvl7pPr>
            <a:lvl8pPr lvl="7" algn="l">
              <a:lnSpc>
                <a:spcPct val="120000"/>
              </a:lnSpc>
              <a:spcBef>
                <a:spcPts val="600"/>
              </a:spcBef>
              <a:spcAft>
                <a:spcPts val="0"/>
              </a:spcAft>
              <a:buSzPts val="1500"/>
              <a:buNone/>
              <a:defRPr/>
            </a:lvl8pPr>
            <a:lvl9pPr lvl="8" algn="l">
              <a:lnSpc>
                <a:spcPct val="120000"/>
              </a:lnSpc>
              <a:spcBef>
                <a:spcPts val="600"/>
              </a:spcBef>
              <a:spcAft>
                <a:spcPts val="0"/>
              </a:spcAft>
              <a:buSzPts val="1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Big Idea">
    <p:spTree>
      <p:nvGrpSpPr>
        <p:cNvPr id="159" name="Shape 159"/>
        <p:cNvGrpSpPr/>
        <p:nvPr/>
      </p:nvGrpSpPr>
      <p:grpSpPr>
        <a:xfrm>
          <a:off x="0" y="0"/>
          <a:ext cx="0" cy="0"/>
          <a:chOff x="0" y="0"/>
          <a:chExt cx="0" cy="0"/>
        </a:xfrm>
      </p:grpSpPr>
      <p:sp>
        <p:nvSpPr>
          <p:cNvPr id="160" name="Google Shape;160;p33"/>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33"/>
          <p:cNvSpPr txBox="1"/>
          <p:nvPr>
            <p:ph type="title"/>
          </p:nvPr>
        </p:nvSpPr>
        <p:spPr>
          <a:xfrm>
            <a:off x="467550" y="252938"/>
            <a:ext cx="8219250" cy="4384125"/>
          </a:xfrm>
          <a:prstGeom prst="rect">
            <a:avLst/>
          </a:prstGeom>
          <a:noFill/>
          <a:ln>
            <a:noFill/>
          </a:ln>
        </p:spPr>
        <p:txBody>
          <a:bodyPr anchorCtr="0" anchor="ctr" bIns="34275" lIns="34275" spcFirstLastPara="1" rIns="34275" wrap="square" tIns="34275">
            <a:noAutofit/>
          </a:bodyPr>
          <a:lstStyle>
            <a:lvl1pPr lvl="0" algn="ctr">
              <a:lnSpc>
                <a:spcPct val="100000"/>
              </a:lnSpc>
              <a:spcBef>
                <a:spcPts val="0"/>
              </a:spcBef>
              <a:spcAft>
                <a:spcPts val="0"/>
              </a:spcAft>
              <a:buSzPts val="2700"/>
              <a:buNone/>
              <a:defRPr sz="2700">
                <a:solidFill>
                  <a:schemeClr val="accent6"/>
                </a:solidFill>
                <a:latin typeface="Bitter"/>
                <a:ea typeface="Bitter"/>
                <a:cs typeface="Bitter"/>
                <a:sym typeface="Bitter"/>
              </a:defRPr>
            </a:lvl1pPr>
            <a:lvl2pPr lvl="1" algn="l">
              <a:lnSpc>
                <a:spcPct val="100000"/>
              </a:lnSpc>
              <a:spcBef>
                <a:spcPts val="0"/>
              </a:spcBef>
              <a:spcAft>
                <a:spcPts val="0"/>
              </a:spcAft>
              <a:buSzPts val="2700"/>
              <a:buNone/>
              <a:defRPr>
                <a:latin typeface="Avenir"/>
                <a:ea typeface="Avenir"/>
                <a:cs typeface="Avenir"/>
                <a:sym typeface="Avenir"/>
              </a:defRPr>
            </a:lvl2pPr>
            <a:lvl3pPr lvl="2" algn="l">
              <a:lnSpc>
                <a:spcPct val="100000"/>
              </a:lnSpc>
              <a:spcBef>
                <a:spcPts val="0"/>
              </a:spcBef>
              <a:spcAft>
                <a:spcPts val="0"/>
              </a:spcAft>
              <a:buSzPts val="2700"/>
              <a:buNone/>
              <a:defRPr>
                <a:latin typeface="Avenir"/>
                <a:ea typeface="Avenir"/>
                <a:cs typeface="Avenir"/>
                <a:sym typeface="Avenir"/>
              </a:defRPr>
            </a:lvl3pPr>
            <a:lvl4pPr lvl="3" algn="l">
              <a:lnSpc>
                <a:spcPct val="100000"/>
              </a:lnSpc>
              <a:spcBef>
                <a:spcPts val="0"/>
              </a:spcBef>
              <a:spcAft>
                <a:spcPts val="0"/>
              </a:spcAft>
              <a:buSzPts val="2700"/>
              <a:buNone/>
              <a:defRPr>
                <a:latin typeface="Avenir"/>
                <a:ea typeface="Avenir"/>
                <a:cs typeface="Avenir"/>
                <a:sym typeface="Avenir"/>
              </a:defRPr>
            </a:lvl4pPr>
            <a:lvl5pPr lvl="4" algn="l">
              <a:lnSpc>
                <a:spcPct val="100000"/>
              </a:lnSpc>
              <a:spcBef>
                <a:spcPts val="0"/>
              </a:spcBef>
              <a:spcAft>
                <a:spcPts val="0"/>
              </a:spcAft>
              <a:buSzPts val="2700"/>
              <a:buNone/>
              <a:defRPr>
                <a:latin typeface="Avenir"/>
                <a:ea typeface="Avenir"/>
                <a:cs typeface="Avenir"/>
                <a:sym typeface="Avenir"/>
              </a:defRPr>
            </a:lvl5pPr>
            <a:lvl6pPr lvl="5" algn="l">
              <a:lnSpc>
                <a:spcPct val="100000"/>
              </a:lnSpc>
              <a:spcBef>
                <a:spcPts val="0"/>
              </a:spcBef>
              <a:spcAft>
                <a:spcPts val="0"/>
              </a:spcAft>
              <a:buSzPts val="2700"/>
              <a:buNone/>
              <a:defRPr>
                <a:latin typeface="Avenir"/>
                <a:ea typeface="Avenir"/>
                <a:cs typeface="Avenir"/>
                <a:sym typeface="Avenir"/>
              </a:defRPr>
            </a:lvl6pPr>
            <a:lvl7pPr lvl="6" algn="l">
              <a:lnSpc>
                <a:spcPct val="100000"/>
              </a:lnSpc>
              <a:spcBef>
                <a:spcPts val="0"/>
              </a:spcBef>
              <a:spcAft>
                <a:spcPts val="0"/>
              </a:spcAft>
              <a:buSzPts val="2700"/>
              <a:buNone/>
              <a:defRPr>
                <a:latin typeface="Avenir"/>
                <a:ea typeface="Avenir"/>
                <a:cs typeface="Avenir"/>
                <a:sym typeface="Avenir"/>
              </a:defRPr>
            </a:lvl7pPr>
            <a:lvl8pPr lvl="7" algn="l">
              <a:lnSpc>
                <a:spcPct val="100000"/>
              </a:lnSpc>
              <a:spcBef>
                <a:spcPts val="0"/>
              </a:spcBef>
              <a:spcAft>
                <a:spcPts val="0"/>
              </a:spcAft>
              <a:buSzPts val="2700"/>
              <a:buNone/>
              <a:defRPr>
                <a:latin typeface="Avenir"/>
                <a:ea typeface="Avenir"/>
                <a:cs typeface="Avenir"/>
                <a:sym typeface="Avenir"/>
              </a:defRPr>
            </a:lvl8pPr>
            <a:lvl9pPr lvl="8" algn="l">
              <a:lnSpc>
                <a:spcPct val="100000"/>
              </a:lnSpc>
              <a:spcBef>
                <a:spcPts val="0"/>
              </a:spcBef>
              <a:spcAft>
                <a:spcPts val="0"/>
              </a:spcAft>
              <a:buSzPts val="2700"/>
              <a:buNone/>
              <a:defRPr>
                <a:latin typeface="Avenir"/>
                <a:ea typeface="Avenir"/>
                <a:cs typeface="Avenir"/>
                <a:sym typeface="Aveni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2/3">
  <p:cSld name="2_Split 2/3">
    <p:spTree>
      <p:nvGrpSpPr>
        <p:cNvPr id="162" name="Shape 162"/>
        <p:cNvGrpSpPr/>
        <p:nvPr/>
      </p:nvGrpSpPr>
      <p:grpSpPr>
        <a:xfrm>
          <a:off x="0" y="0"/>
          <a:ext cx="0" cy="0"/>
          <a:chOff x="0" y="0"/>
          <a:chExt cx="0" cy="0"/>
        </a:xfrm>
      </p:grpSpPr>
      <p:sp>
        <p:nvSpPr>
          <p:cNvPr id="163" name="Google Shape;163;p34"/>
          <p:cNvSpPr/>
          <p:nvPr/>
        </p:nvSpPr>
        <p:spPr>
          <a:xfrm>
            <a:off x="5791200" y="0"/>
            <a:ext cx="3352725"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 name="Google Shape;164;p34"/>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34"/>
          <p:cNvSpPr txBox="1"/>
          <p:nvPr>
            <p:ph type="title"/>
          </p:nvPr>
        </p:nvSpPr>
        <p:spPr>
          <a:xfrm>
            <a:off x="459881" y="510300"/>
            <a:ext cx="5331375" cy="505125"/>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SzPts val="2700"/>
              <a:buNone/>
              <a:defRPr>
                <a:latin typeface="Bitter"/>
                <a:ea typeface="Bitter"/>
                <a:cs typeface="Bitter"/>
                <a:sym typeface="Bitter"/>
              </a:defRPr>
            </a:lvl1pPr>
            <a:lvl2pPr lvl="1" algn="l">
              <a:lnSpc>
                <a:spcPct val="100000"/>
              </a:lnSpc>
              <a:spcBef>
                <a:spcPts val="0"/>
              </a:spcBef>
              <a:spcAft>
                <a:spcPts val="0"/>
              </a:spcAft>
              <a:buSzPts val="2700"/>
              <a:buNone/>
              <a:defRPr>
                <a:latin typeface="Avenir"/>
                <a:ea typeface="Avenir"/>
                <a:cs typeface="Avenir"/>
                <a:sym typeface="Avenir"/>
              </a:defRPr>
            </a:lvl2pPr>
            <a:lvl3pPr lvl="2" algn="l">
              <a:lnSpc>
                <a:spcPct val="100000"/>
              </a:lnSpc>
              <a:spcBef>
                <a:spcPts val="0"/>
              </a:spcBef>
              <a:spcAft>
                <a:spcPts val="0"/>
              </a:spcAft>
              <a:buSzPts val="2700"/>
              <a:buNone/>
              <a:defRPr>
                <a:latin typeface="Avenir"/>
                <a:ea typeface="Avenir"/>
                <a:cs typeface="Avenir"/>
                <a:sym typeface="Avenir"/>
              </a:defRPr>
            </a:lvl3pPr>
            <a:lvl4pPr lvl="3" algn="l">
              <a:lnSpc>
                <a:spcPct val="100000"/>
              </a:lnSpc>
              <a:spcBef>
                <a:spcPts val="0"/>
              </a:spcBef>
              <a:spcAft>
                <a:spcPts val="0"/>
              </a:spcAft>
              <a:buSzPts val="2700"/>
              <a:buNone/>
              <a:defRPr>
                <a:latin typeface="Avenir"/>
                <a:ea typeface="Avenir"/>
                <a:cs typeface="Avenir"/>
                <a:sym typeface="Avenir"/>
              </a:defRPr>
            </a:lvl4pPr>
            <a:lvl5pPr lvl="4" algn="l">
              <a:lnSpc>
                <a:spcPct val="100000"/>
              </a:lnSpc>
              <a:spcBef>
                <a:spcPts val="0"/>
              </a:spcBef>
              <a:spcAft>
                <a:spcPts val="0"/>
              </a:spcAft>
              <a:buSzPts val="2700"/>
              <a:buNone/>
              <a:defRPr>
                <a:latin typeface="Avenir"/>
                <a:ea typeface="Avenir"/>
                <a:cs typeface="Avenir"/>
                <a:sym typeface="Avenir"/>
              </a:defRPr>
            </a:lvl5pPr>
            <a:lvl6pPr lvl="5" algn="l">
              <a:lnSpc>
                <a:spcPct val="100000"/>
              </a:lnSpc>
              <a:spcBef>
                <a:spcPts val="0"/>
              </a:spcBef>
              <a:spcAft>
                <a:spcPts val="0"/>
              </a:spcAft>
              <a:buSzPts val="2700"/>
              <a:buNone/>
              <a:defRPr>
                <a:latin typeface="Avenir"/>
                <a:ea typeface="Avenir"/>
                <a:cs typeface="Avenir"/>
                <a:sym typeface="Avenir"/>
              </a:defRPr>
            </a:lvl6pPr>
            <a:lvl7pPr lvl="6" algn="l">
              <a:lnSpc>
                <a:spcPct val="100000"/>
              </a:lnSpc>
              <a:spcBef>
                <a:spcPts val="0"/>
              </a:spcBef>
              <a:spcAft>
                <a:spcPts val="0"/>
              </a:spcAft>
              <a:buSzPts val="2700"/>
              <a:buNone/>
              <a:defRPr>
                <a:latin typeface="Avenir"/>
                <a:ea typeface="Avenir"/>
                <a:cs typeface="Avenir"/>
                <a:sym typeface="Avenir"/>
              </a:defRPr>
            </a:lvl7pPr>
            <a:lvl8pPr lvl="7" algn="l">
              <a:lnSpc>
                <a:spcPct val="100000"/>
              </a:lnSpc>
              <a:spcBef>
                <a:spcPts val="0"/>
              </a:spcBef>
              <a:spcAft>
                <a:spcPts val="0"/>
              </a:spcAft>
              <a:buSzPts val="2700"/>
              <a:buNone/>
              <a:defRPr>
                <a:latin typeface="Avenir"/>
                <a:ea typeface="Avenir"/>
                <a:cs typeface="Avenir"/>
                <a:sym typeface="Avenir"/>
              </a:defRPr>
            </a:lvl8pPr>
            <a:lvl9pPr lvl="8" algn="l">
              <a:lnSpc>
                <a:spcPct val="100000"/>
              </a:lnSpc>
              <a:spcBef>
                <a:spcPts val="0"/>
              </a:spcBef>
              <a:spcAft>
                <a:spcPts val="0"/>
              </a:spcAft>
              <a:buSzPts val="2700"/>
              <a:buNone/>
              <a:defRPr>
                <a:latin typeface="Avenir"/>
                <a:ea typeface="Avenir"/>
                <a:cs typeface="Avenir"/>
                <a:sym typeface="Avenir"/>
              </a:defRPr>
            </a:lvl9pPr>
          </a:lstStyle>
          <a:p/>
        </p:txBody>
      </p:sp>
      <p:sp>
        <p:nvSpPr>
          <p:cNvPr id="166" name="Google Shape;166;p34"/>
          <p:cNvSpPr txBox="1"/>
          <p:nvPr>
            <p:ph idx="1" type="body"/>
          </p:nvPr>
        </p:nvSpPr>
        <p:spPr>
          <a:xfrm>
            <a:off x="459881" y="962513"/>
            <a:ext cx="4185000" cy="3663675"/>
          </a:xfrm>
          <a:prstGeom prst="rect">
            <a:avLst/>
          </a:prstGeom>
          <a:noFill/>
          <a:ln>
            <a:noFill/>
          </a:ln>
        </p:spPr>
        <p:txBody>
          <a:bodyPr anchorCtr="0" anchor="t" bIns="34275" lIns="34275" spcFirstLastPara="1" rIns="34275" wrap="square" tIns="34275">
            <a:noAutofit/>
          </a:bodyPr>
          <a:lstStyle>
            <a:lvl1pPr indent="-228600" lvl="0" marL="457200" algn="l">
              <a:lnSpc>
                <a:spcPct val="120000"/>
              </a:lnSpc>
              <a:spcBef>
                <a:spcPts val="600"/>
              </a:spcBef>
              <a:spcAft>
                <a:spcPts val="0"/>
              </a:spcAft>
              <a:buSzPts val="1500"/>
              <a:buFont typeface="Source Sans Pro"/>
              <a:buNone/>
              <a:defRPr b="1" sz="1500">
                <a:latin typeface="Source Sans Pro"/>
                <a:ea typeface="Source Sans Pro"/>
                <a:cs typeface="Source Sans Pro"/>
                <a:sym typeface="Source Sans Pro"/>
              </a:defRPr>
            </a:lvl1pPr>
            <a:lvl2pPr indent="-228600" lvl="1" marL="914400" algn="l">
              <a:lnSpc>
                <a:spcPct val="120000"/>
              </a:lnSpc>
              <a:spcBef>
                <a:spcPts val="600"/>
              </a:spcBef>
              <a:spcAft>
                <a:spcPts val="0"/>
              </a:spcAft>
              <a:buSzPts val="1500"/>
              <a:buFont typeface="Source Sans Pro"/>
              <a:buNone/>
              <a:defRPr sz="1500">
                <a:latin typeface="Source Sans Pro"/>
                <a:ea typeface="Source Sans Pro"/>
                <a:cs typeface="Source Sans Pro"/>
                <a:sym typeface="Source Sans Pro"/>
              </a:defRPr>
            </a:lvl2pPr>
            <a:lvl3pPr indent="-228600" lvl="2" marL="1371600" algn="l">
              <a:lnSpc>
                <a:spcPct val="120000"/>
              </a:lnSpc>
              <a:spcBef>
                <a:spcPts val="600"/>
              </a:spcBef>
              <a:spcAft>
                <a:spcPts val="0"/>
              </a:spcAft>
              <a:buSzPts val="1500"/>
              <a:buFont typeface="Source Sans Pro"/>
              <a:buNone/>
              <a:defRPr sz="1500">
                <a:latin typeface="Source Sans Pro"/>
                <a:ea typeface="Source Sans Pro"/>
                <a:cs typeface="Source Sans Pro"/>
                <a:sym typeface="Source Sans Pro"/>
              </a:defRPr>
            </a:lvl3pPr>
            <a:lvl4pPr indent="-228600" lvl="3" marL="1828800" algn="l">
              <a:lnSpc>
                <a:spcPct val="120000"/>
              </a:lnSpc>
              <a:spcBef>
                <a:spcPts val="600"/>
              </a:spcBef>
              <a:spcAft>
                <a:spcPts val="0"/>
              </a:spcAft>
              <a:buSzPts val="1500"/>
              <a:buFont typeface="Source Sans Pro"/>
              <a:buNone/>
              <a:defRPr sz="1500">
                <a:latin typeface="Source Sans Pro"/>
                <a:ea typeface="Source Sans Pro"/>
                <a:cs typeface="Source Sans Pro"/>
                <a:sym typeface="Source Sans Pro"/>
              </a:defRPr>
            </a:lvl4pPr>
            <a:lvl5pPr indent="-228600" lvl="4" marL="2286000" algn="l">
              <a:lnSpc>
                <a:spcPct val="120000"/>
              </a:lnSpc>
              <a:spcBef>
                <a:spcPts val="600"/>
              </a:spcBef>
              <a:spcAft>
                <a:spcPts val="0"/>
              </a:spcAft>
              <a:buSzPts val="1500"/>
              <a:buFont typeface="Source Sans Pro"/>
              <a:buNone/>
              <a:defRPr sz="1500">
                <a:latin typeface="Source Sans Pro"/>
                <a:ea typeface="Source Sans Pro"/>
                <a:cs typeface="Source Sans Pro"/>
                <a:sym typeface="Source Sans Pro"/>
              </a:defRPr>
            </a:lvl5pPr>
            <a:lvl6pPr indent="-323850" lvl="5" marL="2743200" algn="l">
              <a:lnSpc>
                <a:spcPct val="120000"/>
              </a:lnSpc>
              <a:spcBef>
                <a:spcPts val="600"/>
              </a:spcBef>
              <a:spcAft>
                <a:spcPts val="0"/>
              </a:spcAft>
              <a:buSzPts val="1500"/>
              <a:buFont typeface="Source Sans Pro"/>
              <a:buChar char="•"/>
              <a:defRPr sz="1500">
                <a:latin typeface="Source Sans Pro"/>
                <a:ea typeface="Source Sans Pro"/>
                <a:cs typeface="Source Sans Pro"/>
                <a:sym typeface="Source Sans Pro"/>
              </a:defRPr>
            </a:lvl6pPr>
            <a:lvl7pPr indent="-323850" lvl="6" marL="3200400" algn="l">
              <a:lnSpc>
                <a:spcPct val="120000"/>
              </a:lnSpc>
              <a:spcBef>
                <a:spcPts val="600"/>
              </a:spcBef>
              <a:spcAft>
                <a:spcPts val="0"/>
              </a:spcAft>
              <a:buSzPts val="1500"/>
              <a:buFont typeface="Source Sans Pro"/>
              <a:buChar char="•"/>
              <a:defRPr sz="1500">
                <a:latin typeface="Source Sans Pro"/>
                <a:ea typeface="Source Sans Pro"/>
                <a:cs typeface="Source Sans Pro"/>
                <a:sym typeface="Source Sans Pro"/>
              </a:defRPr>
            </a:lvl7pPr>
            <a:lvl8pPr indent="-323850" lvl="7" marL="3657600" algn="l">
              <a:lnSpc>
                <a:spcPct val="120000"/>
              </a:lnSpc>
              <a:spcBef>
                <a:spcPts val="600"/>
              </a:spcBef>
              <a:spcAft>
                <a:spcPts val="0"/>
              </a:spcAft>
              <a:buSzPts val="1500"/>
              <a:buFont typeface="Source Sans Pro"/>
              <a:buChar char="•"/>
              <a:defRPr sz="1500">
                <a:latin typeface="Source Sans Pro"/>
                <a:ea typeface="Source Sans Pro"/>
                <a:cs typeface="Source Sans Pro"/>
                <a:sym typeface="Source Sans Pro"/>
              </a:defRPr>
            </a:lvl8pPr>
            <a:lvl9pPr indent="-323850" lvl="8" marL="4114800" algn="l">
              <a:lnSpc>
                <a:spcPct val="120000"/>
              </a:lnSpc>
              <a:spcBef>
                <a:spcPts val="600"/>
              </a:spcBef>
              <a:spcAft>
                <a:spcPts val="0"/>
              </a:spcAft>
              <a:buSzPts val="1500"/>
              <a:buFont typeface="Source Sans Pro"/>
              <a:buChar char="•"/>
              <a:defRPr sz="1500">
                <a:latin typeface="Source Sans Pro"/>
                <a:ea typeface="Source Sans Pro"/>
                <a:cs typeface="Source Sans Pro"/>
                <a:sym typeface="Source Sans Pro"/>
              </a:defRPr>
            </a:lvl9pPr>
          </a:lstStyle>
          <a:p/>
        </p:txBody>
      </p:sp>
      <p:sp>
        <p:nvSpPr>
          <p:cNvPr id="167" name="Google Shape;167;p34"/>
          <p:cNvSpPr txBox="1"/>
          <p:nvPr>
            <p:ph idx="2"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lvl1pPr lvl="0" algn="l">
              <a:lnSpc>
                <a:spcPct val="120000"/>
              </a:lnSpc>
              <a:spcBef>
                <a:spcPts val="600"/>
              </a:spcBef>
              <a:spcAft>
                <a:spcPts val="0"/>
              </a:spcAft>
              <a:buSzPts val="1500"/>
              <a:buNone/>
              <a:defRPr b="1" sz="1200">
                <a:solidFill>
                  <a:schemeClr val="dk2"/>
                </a:solidFill>
                <a:latin typeface="Source Sans Pro"/>
                <a:ea typeface="Source Sans Pro"/>
                <a:cs typeface="Source Sans Pro"/>
                <a:sym typeface="Source Sans Pro"/>
              </a:defRPr>
            </a:lvl1pPr>
            <a:lvl2pPr lvl="1" algn="l">
              <a:lnSpc>
                <a:spcPct val="120000"/>
              </a:lnSpc>
              <a:spcBef>
                <a:spcPts val="600"/>
              </a:spcBef>
              <a:spcAft>
                <a:spcPts val="0"/>
              </a:spcAft>
              <a:buSzPts val="1500"/>
              <a:buNone/>
              <a:defRPr/>
            </a:lvl2pPr>
            <a:lvl3pPr lvl="2" algn="l">
              <a:lnSpc>
                <a:spcPct val="120000"/>
              </a:lnSpc>
              <a:spcBef>
                <a:spcPts val="600"/>
              </a:spcBef>
              <a:spcAft>
                <a:spcPts val="0"/>
              </a:spcAft>
              <a:buSzPts val="1500"/>
              <a:buNone/>
              <a:defRPr/>
            </a:lvl3pPr>
            <a:lvl4pPr lvl="3" algn="l">
              <a:lnSpc>
                <a:spcPct val="120000"/>
              </a:lnSpc>
              <a:spcBef>
                <a:spcPts val="600"/>
              </a:spcBef>
              <a:spcAft>
                <a:spcPts val="0"/>
              </a:spcAft>
              <a:buSzPts val="1500"/>
              <a:buNone/>
              <a:defRPr/>
            </a:lvl4pPr>
            <a:lvl5pPr lvl="4" algn="l">
              <a:lnSpc>
                <a:spcPct val="120000"/>
              </a:lnSpc>
              <a:spcBef>
                <a:spcPts val="600"/>
              </a:spcBef>
              <a:spcAft>
                <a:spcPts val="0"/>
              </a:spcAft>
              <a:buSzPts val="1500"/>
              <a:buNone/>
              <a:defRPr/>
            </a:lvl5pPr>
            <a:lvl6pPr lvl="5" algn="l">
              <a:lnSpc>
                <a:spcPct val="120000"/>
              </a:lnSpc>
              <a:spcBef>
                <a:spcPts val="600"/>
              </a:spcBef>
              <a:spcAft>
                <a:spcPts val="0"/>
              </a:spcAft>
              <a:buSzPts val="1500"/>
              <a:buNone/>
              <a:defRPr/>
            </a:lvl6pPr>
            <a:lvl7pPr lvl="6" algn="l">
              <a:lnSpc>
                <a:spcPct val="120000"/>
              </a:lnSpc>
              <a:spcBef>
                <a:spcPts val="600"/>
              </a:spcBef>
              <a:spcAft>
                <a:spcPts val="0"/>
              </a:spcAft>
              <a:buSzPts val="1500"/>
              <a:buNone/>
              <a:defRPr/>
            </a:lvl7pPr>
            <a:lvl8pPr lvl="7" algn="l">
              <a:lnSpc>
                <a:spcPct val="120000"/>
              </a:lnSpc>
              <a:spcBef>
                <a:spcPts val="600"/>
              </a:spcBef>
              <a:spcAft>
                <a:spcPts val="0"/>
              </a:spcAft>
              <a:buSzPts val="1500"/>
              <a:buNone/>
              <a:defRPr/>
            </a:lvl8pPr>
            <a:lvl9pPr lvl="8" algn="l">
              <a:lnSpc>
                <a:spcPct val="120000"/>
              </a:lnSpc>
              <a:spcBef>
                <a:spcPts val="600"/>
              </a:spcBef>
              <a:spcAft>
                <a:spcPts val="0"/>
              </a:spcAft>
              <a:buSzPts val="1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 Squares">
  <p:cSld name="Two Content_1">
    <p:spTree>
      <p:nvGrpSpPr>
        <p:cNvPr id="168" name="Shape 168"/>
        <p:cNvGrpSpPr/>
        <p:nvPr/>
      </p:nvGrpSpPr>
      <p:grpSpPr>
        <a:xfrm>
          <a:off x="0" y="0"/>
          <a:ext cx="0" cy="0"/>
          <a:chOff x="0" y="0"/>
          <a:chExt cx="0" cy="0"/>
        </a:xfrm>
      </p:grpSpPr>
      <p:sp>
        <p:nvSpPr>
          <p:cNvPr id="169" name="Google Shape;169;p35"/>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35"/>
          <p:cNvSpPr txBox="1"/>
          <p:nvPr/>
        </p:nvSpPr>
        <p:spPr>
          <a:xfrm>
            <a:off x="1155716" y="1743693"/>
            <a:ext cx="411525" cy="422775"/>
          </a:xfrm>
          <a:prstGeom prst="rect">
            <a:avLst/>
          </a:prstGeom>
          <a:solidFill>
            <a:schemeClr val="lt1"/>
          </a:solidFill>
          <a:ln>
            <a:noFill/>
          </a:ln>
        </p:spPr>
        <p:txBody>
          <a:bodyPr anchorCtr="0" anchor="b" bIns="0" lIns="34275"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1</a:t>
            </a:r>
            <a:endParaRPr b="1" i="0" sz="1800" u="none" cap="none" strike="noStrike">
              <a:solidFill>
                <a:srgbClr val="FFFFFF"/>
              </a:solidFill>
              <a:latin typeface="Proxima Nova"/>
              <a:ea typeface="Proxima Nova"/>
              <a:cs typeface="Proxima Nova"/>
              <a:sym typeface="Proxima Nova"/>
            </a:endParaRPr>
          </a:p>
        </p:txBody>
      </p:sp>
      <p:sp>
        <p:nvSpPr>
          <p:cNvPr id="171" name="Google Shape;171;p35"/>
          <p:cNvSpPr txBox="1"/>
          <p:nvPr/>
        </p:nvSpPr>
        <p:spPr>
          <a:xfrm>
            <a:off x="2862356" y="2120241"/>
            <a:ext cx="287325" cy="29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2</a:t>
            </a:r>
            <a:endParaRPr b="1" i="0" sz="1800" u="none" cap="none" strike="noStrike">
              <a:solidFill>
                <a:srgbClr val="FFFFFF"/>
              </a:solidFill>
              <a:latin typeface="Proxima Nova"/>
              <a:ea typeface="Proxima Nova"/>
              <a:cs typeface="Proxima Nova"/>
              <a:sym typeface="Proxima Nova"/>
            </a:endParaRPr>
          </a:p>
        </p:txBody>
      </p:sp>
      <p:sp>
        <p:nvSpPr>
          <p:cNvPr id="172" name="Google Shape;172;p35"/>
          <p:cNvSpPr txBox="1"/>
          <p:nvPr/>
        </p:nvSpPr>
        <p:spPr>
          <a:xfrm>
            <a:off x="5132635" y="2120241"/>
            <a:ext cx="287325" cy="29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Proxima Nova"/>
              <a:ea typeface="Proxima Nova"/>
              <a:cs typeface="Proxima Nova"/>
              <a:sym typeface="Proxima Nova"/>
            </a:endParaRPr>
          </a:p>
        </p:txBody>
      </p:sp>
      <p:sp>
        <p:nvSpPr>
          <p:cNvPr id="173" name="Google Shape;173;p35"/>
          <p:cNvSpPr txBox="1"/>
          <p:nvPr/>
        </p:nvSpPr>
        <p:spPr>
          <a:xfrm>
            <a:off x="3997500" y="1871297"/>
            <a:ext cx="287325" cy="29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3</a:t>
            </a:r>
            <a:endParaRPr b="1" i="0" sz="1800" u="none" cap="none" strike="noStrike">
              <a:solidFill>
                <a:srgbClr val="FFFFFF"/>
              </a:solidFill>
              <a:latin typeface="Proxima Nova"/>
              <a:ea typeface="Proxima Nova"/>
              <a:cs typeface="Proxima Nova"/>
              <a:sym typeface="Proxima Nova"/>
            </a:endParaRPr>
          </a:p>
        </p:txBody>
      </p:sp>
      <p:sp>
        <p:nvSpPr>
          <p:cNvPr id="174" name="Google Shape;174;p35"/>
          <p:cNvSpPr txBox="1"/>
          <p:nvPr/>
        </p:nvSpPr>
        <p:spPr>
          <a:xfrm>
            <a:off x="6267788" y="1871297"/>
            <a:ext cx="287325" cy="29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5</a:t>
            </a:r>
            <a:endParaRPr b="1" i="0" sz="1800" u="none" cap="none" strike="noStrike">
              <a:solidFill>
                <a:srgbClr val="FFFFFF"/>
              </a:solidFill>
              <a:latin typeface="Proxima Nova"/>
              <a:ea typeface="Proxima Nova"/>
              <a:cs typeface="Proxima Nova"/>
              <a:sym typeface="Proxima Nova"/>
            </a:endParaRPr>
          </a:p>
        </p:txBody>
      </p:sp>
      <p:sp>
        <p:nvSpPr>
          <p:cNvPr id="175" name="Google Shape;175;p35"/>
          <p:cNvSpPr txBox="1"/>
          <p:nvPr/>
        </p:nvSpPr>
        <p:spPr>
          <a:xfrm>
            <a:off x="4811948" y="1743693"/>
            <a:ext cx="411525" cy="422775"/>
          </a:xfrm>
          <a:prstGeom prst="rect">
            <a:avLst/>
          </a:prstGeom>
          <a:solidFill>
            <a:schemeClr val="lt1"/>
          </a:solidFill>
          <a:ln>
            <a:noFill/>
          </a:ln>
        </p:spPr>
        <p:txBody>
          <a:bodyPr anchorCtr="0" anchor="b" bIns="0" lIns="34275"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3</a:t>
            </a:r>
            <a:endParaRPr b="1" i="0" sz="1800" u="none" cap="none" strike="noStrike">
              <a:solidFill>
                <a:srgbClr val="FFFFFF"/>
              </a:solidFill>
              <a:latin typeface="Proxima Nova"/>
              <a:ea typeface="Proxima Nova"/>
              <a:cs typeface="Proxima Nova"/>
              <a:sym typeface="Proxima Nova"/>
            </a:endParaRPr>
          </a:p>
        </p:txBody>
      </p:sp>
      <p:sp>
        <p:nvSpPr>
          <p:cNvPr id="176" name="Google Shape;176;p35"/>
          <p:cNvSpPr txBox="1"/>
          <p:nvPr/>
        </p:nvSpPr>
        <p:spPr>
          <a:xfrm>
            <a:off x="2983832" y="1992674"/>
            <a:ext cx="411525" cy="422775"/>
          </a:xfrm>
          <a:prstGeom prst="rect">
            <a:avLst/>
          </a:prstGeom>
          <a:solidFill>
            <a:schemeClr val="lt1"/>
          </a:solidFill>
          <a:ln>
            <a:noFill/>
          </a:ln>
        </p:spPr>
        <p:txBody>
          <a:bodyPr anchorCtr="0" anchor="b" bIns="0" lIns="34275"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2</a:t>
            </a:r>
            <a:endParaRPr b="1" i="0" sz="1800" u="none" cap="none" strike="noStrike">
              <a:solidFill>
                <a:srgbClr val="FFFFFF"/>
              </a:solidFill>
              <a:latin typeface="Proxima Nova"/>
              <a:ea typeface="Proxima Nova"/>
              <a:cs typeface="Proxima Nova"/>
              <a:sym typeface="Proxima Nova"/>
            </a:endParaRPr>
          </a:p>
        </p:txBody>
      </p:sp>
      <p:sp>
        <p:nvSpPr>
          <p:cNvPr id="177" name="Google Shape;177;p35"/>
          <p:cNvSpPr txBox="1"/>
          <p:nvPr/>
        </p:nvSpPr>
        <p:spPr>
          <a:xfrm>
            <a:off x="6640063" y="1955118"/>
            <a:ext cx="411525" cy="422775"/>
          </a:xfrm>
          <a:prstGeom prst="rect">
            <a:avLst/>
          </a:prstGeom>
          <a:solidFill>
            <a:schemeClr val="lt1"/>
          </a:solidFill>
          <a:ln>
            <a:noFill/>
          </a:ln>
        </p:spPr>
        <p:txBody>
          <a:bodyPr anchorCtr="0" anchor="b" bIns="0" lIns="34275"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Proxima Nova"/>
                <a:ea typeface="Proxima Nova"/>
                <a:cs typeface="Proxima Nova"/>
                <a:sym typeface="Proxima Nova"/>
              </a:rPr>
              <a:t>4</a:t>
            </a:r>
            <a:endParaRPr b="1" i="0" sz="1800" u="none" cap="none" strike="noStrike">
              <a:solidFill>
                <a:srgbClr val="FFFFFF"/>
              </a:solidFill>
              <a:latin typeface="Proxima Nova"/>
              <a:ea typeface="Proxima Nova"/>
              <a:cs typeface="Proxima Nova"/>
              <a:sym typeface="Proxima Nova"/>
            </a:endParaRPr>
          </a:p>
        </p:txBody>
      </p:sp>
      <p:cxnSp>
        <p:nvCxnSpPr>
          <p:cNvPr id="178" name="Google Shape;178;p35"/>
          <p:cNvCxnSpPr>
            <a:stCxn id="170" idx="3"/>
            <a:endCxn id="176" idx="1"/>
          </p:cNvCxnSpPr>
          <p:nvPr/>
        </p:nvCxnSpPr>
        <p:spPr>
          <a:xfrm>
            <a:off x="1567241" y="1955081"/>
            <a:ext cx="1416600" cy="249000"/>
          </a:xfrm>
          <a:prstGeom prst="curvedConnector3">
            <a:avLst>
              <a:gd fmla="val 50000" name="adj1"/>
            </a:avLst>
          </a:prstGeom>
          <a:noFill/>
          <a:ln cap="flat" cmpd="sng" w="28575">
            <a:solidFill>
              <a:srgbClr val="89BDE8"/>
            </a:solidFill>
            <a:prstDash val="dash"/>
            <a:round/>
            <a:headEnd len="sm" w="sm" type="none"/>
            <a:tailEnd len="med" w="med" type="triangle"/>
          </a:ln>
        </p:spPr>
      </p:cxnSp>
      <p:cxnSp>
        <p:nvCxnSpPr>
          <p:cNvPr id="179" name="Google Shape;179;p35"/>
          <p:cNvCxnSpPr>
            <a:stCxn id="176" idx="3"/>
            <a:endCxn id="175" idx="1"/>
          </p:cNvCxnSpPr>
          <p:nvPr/>
        </p:nvCxnSpPr>
        <p:spPr>
          <a:xfrm flipH="1" rot="10800000">
            <a:off x="3395357" y="1955062"/>
            <a:ext cx="1416600" cy="249000"/>
          </a:xfrm>
          <a:prstGeom prst="curvedConnector3">
            <a:avLst>
              <a:gd fmla="val 50000" name="adj1"/>
            </a:avLst>
          </a:prstGeom>
          <a:noFill/>
          <a:ln cap="flat" cmpd="sng" w="28575">
            <a:solidFill>
              <a:srgbClr val="89BDE8"/>
            </a:solidFill>
            <a:prstDash val="dash"/>
            <a:round/>
            <a:headEnd len="sm" w="sm" type="none"/>
            <a:tailEnd len="med" w="med" type="triangle"/>
          </a:ln>
        </p:spPr>
      </p:cxnSp>
      <p:cxnSp>
        <p:nvCxnSpPr>
          <p:cNvPr id="180" name="Google Shape;180;p35"/>
          <p:cNvCxnSpPr>
            <a:stCxn id="175" idx="3"/>
            <a:endCxn id="177" idx="1"/>
          </p:cNvCxnSpPr>
          <p:nvPr/>
        </p:nvCxnSpPr>
        <p:spPr>
          <a:xfrm>
            <a:off x="5223473" y="1955081"/>
            <a:ext cx="1416600" cy="211500"/>
          </a:xfrm>
          <a:prstGeom prst="curvedConnector3">
            <a:avLst>
              <a:gd fmla="val 50000" name="adj1"/>
            </a:avLst>
          </a:prstGeom>
          <a:noFill/>
          <a:ln cap="flat" cmpd="sng" w="28575">
            <a:solidFill>
              <a:srgbClr val="89BDE8"/>
            </a:solidFill>
            <a:prstDash val="dash"/>
            <a:round/>
            <a:headEnd len="sm" w="sm" type="none"/>
            <a:tailEnd len="med" w="med" type="triangle"/>
          </a:ln>
        </p:spPr>
      </p:cxnSp>
      <p:sp>
        <p:nvSpPr>
          <p:cNvPr id="181" name="Google Shape;181;p35"/>
          <p:cNvSpPr txBox="1"/>
          <p:nvPr/>
        </p:nvSpPr>
        <p:spPr>
          <a:xfrm>
            <a:off x="1070775" y="2166497"/>
            <a:ext cx="1028700" cy="9843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Source Sans Pro"/>
                <a:ea typeface="Source Sans Pro"/>
                <a:cs typeface="Source Sans Pro"/>
                <a:sym typeface="Source Sans Pro"/>
              </a:rPr>
              <a:t>Step description</a:t>
            </a:r>
            <a:endParaRPr b="0" i="0" sz="800" u="none" cap="none" strike="noStrike">
              <a:solidFill>
                <a:srgbClr val="434343"/>
              </a:solidFill>
              <a:latin typeface="Source Sans Pro"/>
              <a:ea typeface="Source Sans Pro"/>
              <a:cs typeface="Source Sans Pro"/>
              <a:sym typeface="Source Sans Pro"/>
            </a:endParaRPr>
          </a:p>
        </p:txBody>
      </p:sp>
      <p:sp>
        <p:nvSpPr>
          <p:cNvPr id="182" name="Google Shape;182;p35"/>
          <p:cNvSpPr txBox="1"/>
          <p:nvPr/>
        </p:nvSpPr>
        <p:spPr>
          <a:xfrm>
            <a:off x="2891719" y="2415441"/>
            <a:ext cx="1028700" cy="9843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Source Sans Pro"/>
                <a:ea typeface="Source Sans Pro"/>
                <a:cs typeface="Source Sans Pro"/>
                <a:sym typeface="Source Sans Pro"/>
              </a:rPr>
              <a:t>Step description</a:t>
            </a:r>
            <a:endParaRPr b="1" i="0" sz="900" u="none" cap="none" strike="noStrike">
              <a:solidFill>
                <a:srgbClr val="434343"/>
              </a:solidFill>
              <a:latin typeface="Source Sans Pro"/>
              <a:ea typeface="Source Sans Pro"/>
              <a:cs typeface="Source Sans Pro"/>
              <a:sym typeface="Source Sans Pro"/>
            </a:endParaRPr>
          </a:p>
        </p:txBody>
      </p:sp>
      <p:sp>
        <p:nvSpPr>
          <p:cNvPr id="183" name="Google Shape;183;p35"/>
          <p:cNvSpPr txBox="1"/>
          <p:nvPr/>
        </p:nvSpPr>
        <p:spPr>
          <a:xfrm>
            <a:off x="4755985" y="2166497"/>
            <a:ext cx="1040625" cy="9843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Source Sans Pro"/>
                <a:ea typeface="Source Sans Pro"/>
                <a:cs typeface="Source Sans Pro"/>
                <a:sym typeface="Source Sans Pro"/>
              </a:rPr>
              <a:t>Step description</a:t>
            </a:r>
            <a:endParaRPr b="1" i="0" sz="900" u="none" cap="none" strike="noStrike">
              <a:solidFill>
                <a:srgbClr val="434343"/>
              </a:solidFill>
              <a:latin typeface="Source Sans Pro"/>
              <a:ea typeface="Source Sans Pro"/>
              <a:cs typeface="Source Sans Pro"/>
              <a:sym typeface="Source Sans Pro"/>
            </a:endParaRPr>
          </a:p>
        </p:txBody>
      </p:sp>
      <p:sp>
        <p:nvSpPr>
          <p:cNvPr id="184" name="Google Shape;184;p35"/>
          <p:cNvSpPr txBox="1"/>
          <p:nvPr/>
        </p:nvSpPr>
        <p:spPr>
          <a:xfrm>
            <a:off x="6555131" y="2377885"/>
            <a:ext cx="1040625" cy="9843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4343"/>
                </a:solidFill>
                <a:latin typeface="Source Sans Pro"/>
                <a:ea typeface="Source Sans Pro"/>
                <a:cs typeface="Source Sans Pro"/>
                <a:sym typeface="Source Sans Pro"/>
              </a:rPr>
              <a:t>Step description</a:t>
            </a:r>
            <a:endParaRPr b="0" i="0" sz="800" u="none" cap="none" strike="noStrike">
              <a:solidFill>
                <a:srgbClr val="434343"/>
              </a:solidFill>
              <a:latin typeface="Source Sans Pro"/>
              <a:ea typeface="Source Sans Pro"/>
              <a:cs typeface="Source Sans Pro"/>
              <a:sym typeface="Source Sans Pro"/>
            </a:endParaRPr>
          </a:p>
        </p:txBody>
      </p:sp>
      <p:sp>
        <p:nvSpPr>
          <p:cNvPr id="185" name="Google Shape;185;p35"/>
          <p:cNvSpPr txBox="1"/>
          <p:nvPr>
            <p:ph type="title"/>
          </p:nvPr>
        </p:nvSpPr>
        <p:spPr>
          <a:xfrm>
            <a:off x="459881" y="510300"/>
            <a:ext cx="5331375" cy="505125"/>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SzPts val="2700"/>
              <a:buNone/>
              <a:defRPr>
                <a:latin typeface="Bitter"/>
                <a:ea typeface="Bitter"/>
                <a:cs typeface="Bitter"/>
                <a:sym typeface="Bitter"/>
              </a:defRPr>
            </a:lvl1pPr>
            <a:lvl2pPr lvl="1" algn="l">
              <a:lnSpc>
                <a:spcPct val="100000"/>
              </a:lnSpc>
              <a:spcBef>
                <a:spcPts val="0"/>
              </a:spcBef>
              <a:spcAft>
                <a:spcPts val="0"/>
              </a:spcAft>
              <a:buSzPts val="2700"/>
              <a:buNone/>
              <a:defRPr>
                <a:latin typeface="Avenir"/>
                <a:ea typeface="Avenir"/>
                <a:cs typeface="Avenir"/>
                <a:sym typeface="Avenir"/>
              </a:defRPr>
            </a:lvl2pPr>
            <a:lvl3pPr lvl="2" algn="l">
              <a:lnSpc>
                <a:spcPct val="100000"/>
              </a:lnSpc>
              <a:spcBef>
                <a:spcPts val="0"/>
              </a:spcBef>
              <a:spcAft>
                <a:spcPts val="0"/>
              </a:spcAft>
              <a:buSzPts val="2700"/>
              <a:buNone/>
              <a:defRPr>
                <a:latin typeface="Avenir"/>
                <a:ea typeface="Avenir"/>
                <a:cs typeface="Avenir"/>
                <a:sym typeface="Avenir"/>
              </a:defRPr>
            </a:lvl3pPr>
            <a:lvl4pPr lvl="3" algn="l">
              <a:lnSpc>
                <a:spcPct val="100000"/>
              </a:lnSpc>
              <a:spcBef>
                <a:spcPts val="0"/>
              </a:spcBef>
              <a:spcAft>
                <a:spcPts val="0"/>
              </a:spcAft>
              <a:buSzPts val="2700"/>
              <a:buNone/>
              <a:defRPr>
                <a:latin typeface="Avenir"/>
                <a:ea typeface="Avenir"/>
                <a:cs typeface="Avenir"/>
                <a:sym typeface="Avenir"/>
              </a:defRPr>
            </a:lvl4pPr>
            <a:lvl5pPr lvl="4" algn="l">
              <a:lnSpc>
                <a:spcPct val="100000"/>
              </a:lnSpc>
              <a:spcBef>
                <a:spcPts val="0"/>
              </a:spcBef>
              <a:spcAft>
                <a:spcPts val="0"/>
              </a:spcAft>
              <a:buSzPts val="2700"/>
              <a:buNone/>
              <a:defRPr>
                <a:latin typeface="Avenir"/>
                <a:ea typeface="Avenir"/>
                <a:cs typeface="Avenir"/>
                <a:sym typeface="Avenir"/>
              </a:defRPr>
            </a:lvl5pPr>
            <a:lvl6pPr lvl="5" algn="l">
              <a:lnSpc>
                <a:spcPct val="100000"/>
              </a:lnSpc>
              <a:spcBef>
                <a:spcPts val="0"/>
              </a:spcBef>
              <a:spcAft>
                <a:spcPts val="0"/>
              </a:spcAft>
              <a:buSzPts val="2700"/>
              <a:buNone/>
              <a:defRPr>
                <a:latin typeface="Avenir"/>
                <a:ea typeface="Avenir"/>
                <a:cs typeface="Avenir"/>
                <a:sym typeface="Avenir"/>
              </a:defRPr>
            </a:lvl6pPr>
            <a:lvl7pPr lvl="6" algn="l">
              <a:lnSpc>
                <a:spcPct val="100000"/>
              </a:lnSpc>
              <a:spcBef>
                <a:spcPts val="0"/>
              </a:spcBef>
              <a:spcAft>
                <a:spcPts val="0"/>
              </a:spcAft>
              <a:buSzPts val="2700"/>
              <a:buNone/>
              <a:defRPr>
                <a:latin typeface="Avenir"/>
                <a:ea typeface="Avenir"/>
                <a:cs typeface="Avenir"/>
                <a:sym typeface="Avenir"/>
              </a:defRPr>
            </a:lvl7pPr>
            <a:lvl8pPr lvl="7" algn="l">
              <a:lnSpc>
                <a:spcPct val="100000"/>
              </a:lnSpc>
              <a:spcBef>
                <a:spcPts val="0"/>
              </a:spcBef>
              <a:spcAft>
                <a:spcPts val="0"/>
              </a:spcAft>
              <a:buSzPts val="2700"/>
              <a:buNone/>
              <a:defRPr>
                <a:latin typeface="Avenir"/>
                <a:ea typeface="Avenir"/>
                <a:cs typeface="Avenir"/>
                <a:sym typeface="Avenir"/>
              </a:defRPr>
            </a:lvl8pPr>
            <a:lvl9pPr lvl="8" algn="l">
              <a:lnSpc>
                <a:spcPct val="100000"/>
              </a:lnSpc>
              <a:spcBef>
                <a:spcPts val="0"/>
              </a:spcBef>
              <a:spcAft>
                <a:spcPts val="0"/>
              </a:spcAft>
              <a:buSzPts val="2700"/>
              <a:buNone/>
              <a:defRPr>
                <a:latin typeface="Avenir"/>
                <a:ea typeface="Avenir"/>
                <a:cs typeface="Avenir"/>
                <a:sym typeface="Avenir"/>
              </a:defRPr>
            </a:lvl9pPr>
          </a:lstStyle>
          <a:p/>
        </p:txBody>
      </p:sp>
      <p:sp>
        <p:nvSpPr>
          <p:cNvPr id="186" name="Google Shape;186;p35"/>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lvl1pPr lvl="0" algn="l">
              <a:lnSpc>
                <a:spcPct val="120000"/>
              </a:lnSpc>
              <a:spcBef>
                <a:spcPts val="600"/>
              </a:spcBef>
              <a:spcAft>
                <a:spcPts val="0"/>
              </a:spcAft>
              <a:buSzPts val="1500"/>
              <a:buNone/>
              <a:defRPr b="1" sz="1200">
                <a:solidFill>
                  <a:schemeClr val="dk2"/>
                </a:solidFill>
                <a:latin typeface="Source Sans Pro"/>
                <a:ea typeface="Source Sans Pro"/>
                <a:cs typeface="Source Sans Pro"/>
                <a:sym typeface="Source Sans Pro"/>
              </a:defRPr>
            </a:lvl1pPr>
            <a:lvl2pPr lvl="1" algn="l">
              <a:lnSpc>
                <a:spcPct val="120000"/>
              </a:lnSpc>
              <a:spcBef>
                <a:spcPts val="600"/>
              </a:spcBef>
              <a:spcAft>
                <a:spcPts val="0"/>
              </a:spcAft>
              <a:buSzPts val="1500"/>
              <a:buNone/>
              <a:defRPr/>
            </a:lvl2pPr>
            <a:lvl3pPr lvl="2" algn="l">
              <a:lnSpc>
                <a:spcPct val="120000"/>
              </a:lnSpc>
              <a:spcBef>
                <a:spcPts val="600"/>
              </a:spcBef>
              <a:spcAft>
                <a:spcPts val="0"/>
              </a:spcAft>
              <a:buSzPts val="1500"/>
              <a:buNone/>
              <a:defRPr/>
            </a:lvl3pPr>
            <a:lvl4pPr lvl="3" algn="l">
              <a:lnSpc>
                <a:spcPct val="120000"/>
              </a:lnSpc>
              <a:spcBef>
                <a:spcPts val="600"/>
              </a:spcBef>
              <a:spcAft>
                <a:spcPts val="0"/>
              </a:spcAft>
              <a:buSzPts val="1500"/>
              <a:buNone/>
              <a:defRPr/>
            </a:lvl4pPr>
            <a:lvl5pPr lvl="4" algn="l">
              <a:lnSpc>
                <a:spcPct val="120000"/>
              </a:lnSpc>
              <a:spcBef>
                <a:spcPts val="600"/>
              </a:spcBef>
              <a:spcAft>
                <a:spcPts val="0"/>
              </a:spcAft>
              <a:buSzPts val="1500"/>
              <a:buNone/>
              <a:defRPr/>
            </a:lvl5pPr>
            <a:lvl6pPr lvl="5" algn="l">
              <a:lnSpc>
                <a:spcPct val="120000"/>
              </a:lnSpc>
              <a:spcBef>
                <a:spcPts val="600"/>
              </a:spcBef>
              <a:spcAft>
                <a:spcPts val="0"/>
              </a:spcAft>
              <a:buSzPts val="1500"/>
              <a:buNone/>
              <a:defRPr/>
            </a:lvl6pPr>
            <a:lvl7pPr lvl="6" algn="l">
              <a:lnSpc>
                <a:spcPct val="120000"/>
              </a:lnSpc>
              <a:spcBef>
                <a:spcPts val="600"/>
              </a:spcBef>
              <a:spcAft>
                <a:spcPts val="0"/>
              </a:spcAft>
              <a:buSzPts val="1500"/>
              <a:buNone/>
              <a:defRPr/>
            </a:lvl7pPr>
            <a:lvl8pPr lvl="7" algn="l">
              <a:lnSpc>
                <a:spcPct val="120000"/>
              </a:lnSpc>
              <a:spcBef>
                <a:spcPts val="600"/>
              </a:spcBef>
              <a:spcAft>
                <a:spcPts val="0"/>
              </a:spcAft>
              <a:buSzPts val="1500"/>
              <a:buNone/>
              <a:defRPr/>
            </a:lvl8pPr>
            <a:lvl9pPr lvl="8" algn="l">
              <a:lnSpc>
                <a:spcPct val="120000"/>
              </a:lnSpc>
              <a:spcBef>
                <a:spcPts val="600"/>
              </a:spcBef>
              <a:spcAft>
                <a:spcPts val="0"/>
              </a:spcAft>
              <a:buSzPts val="1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Boxes">
  <p:cSld name="Four Content Boxes">
    <p:spTree>
      <p:nvGrpSpPr>
        <p:cNvPr id="187" name="Shape 187"/>
        <p:cNvGrpSpPr/>
        <p:nvPr/>
      </p:nvGrpSpPr>
      <p:grpSpPr>
        <a:xfrm>
          <a:off x="0" y="0"/>
          <a:ext cx="0" cy="0"/>
          <a:chOff x="0" y="0"/>
          <a:chExt cx="0" cy="0"/>
        </a:xfrm>
      </p:grpSpPr>
      <p:sp>
        <p:nvSpPr>
          <p:cNvPr id="188" name="Google Shape;188;p36"/>
          <p:cNvSpPr txBox="1"/>
          <p:nvPr>
            <p:ph idx="1" type="body"/>
          </p:nvPr>
        </p:nvSpPr>
        <p:spPr>
          <a:xfrm>
            <a:off x="457200" y="1144121"/>
            <a:ext cx="4114800" cy="1389825"/>
          </a:xfrm>
          <a:prstGeom prst="rect">
            <a:avLst/>
          </a:prstGeom>
          <a:solidFill>
            <a:srgbClr val="F2F2F2"/>
          </a:solidFill>
          <a:ln cap="flat" cmpd="sng" w="76200">
            <a:solidFill>
              <a:srgbClr val="FFFFFF"/>
            </a:solidFill>
            <a:prstDash val="solid"/>
            <a:round/>
            <a:headEnd len="sm" w="sm" type="none"/>
            <a:tailEnd len="sm" w="sm" type="none"/>
          </a:ln>
        </p:spPr>
        <p:txBody>
          <a:bodyPr anchorCtr="0" anchor="t" bIns="171450" lIns="171450" spcFirstLastPara="1" rIns="171450" wrap="square" tIns="171450">
            <a:noAutofit/>
          </a:bodyPr>
          <a:lstStyle>
            <a:lvl1pPr indent="-228600" lvl="0" marL="45720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1pPr>
            <a:lvl2pPr indent="-228600" lvl="1" marL="91440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2pPr>
            <a:lvl3pPr indent="-228600" lvl="2" marL="137160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3pPr>
            <a:lvl4pPr indent="-228600" lvl="3" marL="182880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4pPr>
            <a:lvl5pPr indent="-228600" lvl="4" marL="228600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5pPr>
            <a:lvl6pPr indent="-317500" lvl="5" marL="2743200" algn="l">
              <a:lnSpc>
                <a:spcPct val="120000"/>
              </a:lnSpc>
              <a:spcBef>
                <a:spcPts val="600"/>
              </a:spcBef>
              <a:spcAft>
                <a:spcPts val="0"/>
              </a:spcAft>
              <a:buClr>
                <a:srgbClr val="454454"/>
              </a:buClr>
              <a:buSzPts val="1400"/>
              <a:buChar char="•"/>
              <a:defRPr/>
            </a:lvl6pPr>
            <a:lvl7pPr indent="-317500" lvl="6" marL="3200400" algn="l">
              <a:lnSpc>
                <a:spcPct val="120000"/>
              </a:lnSpc>
              <a:spcBef>
                <a:spcPts val="600"/>
              </a:spcBef>
              <a:spcAft>
                <a:spcPts val="0"/>
              </a:spcAft>
              <a:buClr>
                <a:srgbClr val="454454"/>
              </a:buClr>
              <a:buSzPts val="1400"/>
              <a:buChar char="•"/>
              <a:defRPr/>
            </a:lvl7pPr>
            <a:lvl8pPr indent="-317500" lvl="7" marL="3657600" algn="l">
              <a:lnSpc>
                <a:spcPct val="120000"/>
              </a:lnSpc>
              <a:spcBef>
                <a:spcPts val="600"/>
              </a:spcBef>
              <a:spcAft>
                <a:spcPts val="0"/>
              </a:spcAft>
              <a:buClr>
                <a:srgbClr val="454454"/>
              </a:buClr>
              <a:buSzPts val="1400"/>
              <a:buChar char="•"/>
              <a:defRPr/>
            </a:lvl8pPr>
            <a:lvl9pPr indent="-317500" lvl="8" marL="4114800" algn="l">
              <a:lnSpc>
                <a:spcPct val="120000"/>
              </a:lnSpc>
              <a:spcBef>
                <a:spcPts val="600"/>
              </a:spcBef>
              <a:spcAft>
                <a:spcPts val="0"/>
              </a:spcAft>
              <a:buClr>
                <a:srgbClr val="454454"/>
              </a:buClr>
              <a:buSzPts val="1400"/>
              <a:buChar char="•"/>
              <a:defRPr/>
            </a:lvl9pPr>
          </a:lstStyle>
          <a:p/>
        </p:txBody>
      </p:sp>
      <p:sp>
        <p:nvSpPr>
          <p:cNvPr id="189" name="Google Shape;189;p36"/>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36"/>
          <p:cNvSpPr txBox="1"/>
          <p:nvPr>
            <p:ph type="title"/>
          </p:nvPr>
        </p:nvSpPr>
        <p:spPr>
          <a:xfrm>
            <a:off x="459881" y="510300"/>
            <a:ext cx="5331375" cy="505125"/>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SzPts val="2700"/>
              <a:buNone/>
              <a:defRPr>
                <a:latin typeface="Bitter"/>
                <a:ea typeface="Bitter"/>
                <a:cs typeface="Bitter"/>
                <a:sym typeface="Bitter"/>
              </a:defRPr>
            </a:lvl1pPr>
            <a:lvl2pPr lvl="1" algn="l">
              <a:lnSpc>
                <a:spcPct val="100000"/>
              </a:lnSpc>
              <a:spcBef>
                <a:spcPts val="0"/>
              </a:spcBef>
              <a:spcAft>
                <a:spcPts val="0"/>
              </a:spcAft>
              <a:buSzPts val="2700"/>
              <a:buNone/>
              <a:defRPr>
                <a:latin typeface="Avenir"/>
                <a:ea typeface="Avenir"/>
                <a:cs typeface="Avenir"/>
                <a:sym typeface="Avenir"/>
              </a:defRPr>
            </a:lvl2pPr>
            <a:lvl3pPr lvl="2" algn="l">
              <a:lnSpc>
                <a:spcPct val="100000"/>
              </a:lnSpc>
              <a:spcBef>
                <a:spcPts val="0"/>
              </a:spcBef>
              <a:spcAft>
                <a:spcPts val="0"/>
              </a:spcAft>
              <a:buSzPts val="2700"/>
              <a:buNone/>
              <a:defRPr>
                <a:latin typeface="Avenir"/>
                <a:ea typeface="Avenir"/>
                <a:cs typeface="Avenir"/>
                <a:sym typeface="Avenir"/>
              </a:defRPr>
            </a:lvl3pPr>
            <a:lvl4pPr lvl="3" algn="l">
              <a:lnSpc>
                <a:spcPct val="100000"/>
              </a:lnSpc>
              <a:spcBef>
                <a:spcPts val="0"/>
              </a:spcBef>
              <a:spcAft>
                <a:spcPts val="0"/>
              </a:spcAft>
              <a:buSzPts val="2700"/>
              <a:buNone/>
              <a:defRPr>
                <a:latin typeface="Avenir"/>
                <a:ea typeface="Avenir"/>
                <a:cs typeface="Avenir"/>
                <a:sym typeface="Avenir"/>
              </a:defRPr>
            </a:lvl4pPr>
            <a:lvl5pPr lvl="4" algn="l">
              <a:lnSpc>
                <a:spcPct val="100000"/>
              </a:lnSpc>
              <a:spcBef>
                <a:spcPts val="0"/>
              </a:spcBef>
              <a:spcAft>
                <a:spcPts val="0"/>
              </a:spcAft>
              <a:buSzPts val="2700"/>
              <a:buNone/>
              <a:defRPr>
                <a:latin typeface="Avenir"/>
                <a:ea typeface="Avenir"/>
                <a:cs typeface="Avenir"/>
                <a:sym typeface="Avenir"/>
              </a:defRPr>
            </a:lvl5pPr>
            <a:lvl6pPr lvl="5" algn="l">
              <a:lnSpc>
                <a:spcPct val="100000"/>
              </a:lnSpc>
              <a:spcBef>
                <a:spcPts val="0"/>
              </a:spcBef>
              <a:spcAft>
                <a:spcPts val="0"/>
              </a:spcAft>
              <a:buSzPts val="2700"/>
              <a:buNone/>
              <a:defRPr>
                <a:latin typeface="Avenir"/>
                <a:ea typeface="Avenir"/>
                <a:cs typeface="Avenir"/>
                <a:sym typeface="Avenir"/>
              </a:defRPr>
            </a:lvl6pPr>
            <a:lvl7pPr lvl="6" algn="l">
              <a:lnSpc>
                <a:spcPct val="100000"/>
              </a:lnSpc>
              <a:spcBef>
                <a:spcPts val="0"/>
              </a:spcBef>
              <a:spcAft>
                <a:spcPts val="0"/>
              </a:spcAft>
              <a:buSzPts val="2700"/>
              <a:buNone/>
              <a:defRPr>
                <a:latin typeface="Avenir"/>
                <a:ea typeface="Avenir"/>
                <a:cs typeface="Avenir"/>
                <a:sym typeface="Avenir"/>
              </a:defRPr>
            </a:lvl7pPr>
            <a:lvl8pPr lvl="7" algn="l">
              <a:lnSpc>
                <a:spcPct val="100000"/>
              </a:lnSpc>
              <a:spcBef>
                <a:spcPts val="0"/>
              </a:spcBef>
              <a:spcAft>
                <a:spcPts val="0"/>
              </a:spcAft>
              <a:buSzPts val="2700"/>
              <a:buNone/>
              <a:defRPr>
                <a:latin typeface="Avenir"/>
                <a:ea typeface="Avenir"/>
                <a:cs typeface="Avenir"/>
                <a:sym typeface="Avenir"/>
              </a:defRPr>
            </a:lvl8pPr>
            <a:lvl9pPr lvl="8" algn="l">
              <a:lnSpc>
                <a:spcPct val="100000"/>
              </a:lnSpc>
              <a:spcBef>
                <a:spcPts val="0"/>
              </a:spcBef>
              <a:spcAft>
                <a:spcPts val="0"/>
              </a:spcAft>
              <a:buSzPts val="2700"/>
              <a:buNone/>
              <a:defRPr>
                <a:latin typeface="Avenir"/>
                <a:ea typeface="Avenir"/>
                <a:cs typeface="Avenir"/>
                <a:sym typeface="Avenir"/>
              </a:defRPr>
            </a:lvl9pPr>
          </a:lstStyle>
          <a:p/>
        </p:txBody>
      </p:sp>
      <p:sp>
        <p:nvSpPr>
          <p:cNvPr id="191" name="Google Shape;191;p36"/>
          <p:cNvSpPr txBox="1"/>
          <p:nvPr>
            <p:ph idx="2"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lvl1pPr lvl="0" algn="l">
              <a:lnSpc>
                <a:spcPct val="120000"/>
              </a:lnSpc>
              <a:spcBef>
                <a:spcPts val="600"/>
              </a:spcBef>
              <a:spcAft>
                <a:spcPts val="0"/>
              </a:spcAft>
              <a:buSzPts val="1500"/>
              <a:buNone/>
              <a:defRPr b="1" sz="1200">
                <a:solidFill>
                  <a:schemeClr val="dk2"/>
                </a:solidFill>
                <a:latin typeface="Source Sans Pro"/>
                <a:ea typeface="Source Sans Pro"/>
                <a:cs typeface="Source Sans Pro"/>
                <a:sym typeface="Source Sans Pro"/>
              </a:defRPr>
            </a:lvl1pPr>
            <a:lvl2pPr lvl="1" algn="l">
              <a:lnSpc>
                <a:spcPct val="120000"/>
              </a:lnSpc>
              <a:spcBef>
                <a:spcPts val="600"/>
              </a:spcBef>
              <a:spcAft>
                <a:spcPts val="0"/>
              </a:spcAft>
              <a:buSzPts val="1500"/>
              <a:buNone/>
              <a:defRPr/>
            </a:lvl2pPr>
            <a:lvl3pPr lvl="2" algn="l">
              <a:lnSpc>
                <a:spcPct val="120000"/>
              </a:lnSpc>
              <a:spcBef>
                <a:spcPts val="600"/>
              </a:spcBef>
              <a:spcAft>
                <a:spcPts val="0"/>
              </a:spcAft>
              <a:buSzPts val="1500"/>
              <a:buNone/>
              <a:defRPr/>
            </a:lvl3pPr>
            <a:lvl4pPr lvl="3" algn="l">
              <a:lnSpc>
                <a:spcPct val="120000"/>
              </a:lnSpc>
              <a:spcBef>
                <a:spcPts val="600"/>
              </a:spcBef>
              <a:spcAft>
                <a:spcPts val="0"/>
              </a:spcAft>
              <a:buSzPts val="1500"/>
              <a:buNone/>
              <a:defRPr/>
            </a:lvl4pPr>
            <a:lvl5pPr lvl="4" algn="l">
              <a:lnSpc>
                <a:spcPct val="120000"/>
              </a:lnSpc>
              <a:spcBef>
                <a:spcPts val="600"/>
              </a:spcBef>
              <a:spcAft>
                <a:spcPts val="0"/>
              </a:spcAft>
              <a:buSzPts val="1500"/>
              <a:buNone/>
              <a:defRPr/>
            </a:lvl5pPr>
            <a:lvl6pPr lvl="5" algn="l">
              <a:lnSpc>
                <a:spcPct val="120000"/>
              </a:lnSpc>
              <a:spcBef>
                <a:spcPts val="600"/>
              </a:spcBef>
              <a:spcAft>
                <a:spcPts val="0"/>
              </a:spcAft>
              <a:buSzPts val="1500"/>
              <a:buNone/>
              <a:defRPr/>
            </a:lvl6pPr>
            <a:lvl7pPr lvl="6" algn="l">
              <a:lnSpc>
                <a:spcPct val="120000"/>
              </a:lnSpc>
              <a:spcBef>
                <a:spcPts val="600"/>
              </a:spcBef>
              <a:spcAft>
                <a:spcPts val="0"/>
              </a:spcAft>
              <a:buSzPts val="1500"/>
              <a:buNone/>
              <a:defRPr/>
            </a:lvl7pPr>
            <a:lvl8pPr lvl="7" algn="l">
              <a:lnSpc>
                <a:spcPct val="120000"/>
              </a:lnSpc>
              <a:spcBef>
                <a:spcPts val="600"/>
              </a:spcBef>
              <a:spcAft>
                <a:spcPts val="0"/>
              </a:spcAft>
              <a:buSzPts val="1500"/>
              <a:buNone/>
              <a:defRPr/>
            </a:lvl8pPr>
            <a:lvl9pPr lvl="8" algn="l">
              <a:lnSpc>
                <a:spcPct val="120000"/>
              </a:lnSpc>
              <a:spcBef>
                <a:spcPts val="600"/>
              </a:spcBef>
              <a:spcAft>
                <a:spcPts val="0"/>
              </a:spcAft>
              <a:buSzPts val="1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 dark">
  <p:cSld name="Comparison dark">
    <p:bg>
      <p:bgPr>
        <a:solidFill>
          <a:schemeClr val="accent1"/>
        </a:solidFill>
      </p:bgPr>
    </p:bg>
    <p:spTree>
      <p:nvGrpSpPr>
        <p:cNvPr id="192" name="Shape 192"/>
        <p:cNvGrpSpPr/>
        <p:nvPr/>
      </p:nvGrpSpPr>
      <p:grpSpPr>
        <a:xfrm>
          <a:off x="0" y="0"/>
          <a:ext cx="0" cy="0"/>
          <a:chOff x="0" y="0"/>
          <a:chExt cx="0" cy="0"/>
        </a:xfrm>
      </p:grpSpPr>
      <p:sp>
        <p:nvSpPr>
          <p:cNvPr id="193" name="Google Shape;193;p37"/>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37"/>
          <p:cNvSpPr txBox="1"/>
          <p:nvPr>
            <p:ph type="title"/>
          </p:nvPr>
        </p:nvSpPr>
        <p:spPr>
          <a:xfrm>
            <a:off x="459881" y="514350"/>
            <a:ext cx="7543800" cy="547875"/>
          </a:xfrm>
          <a:prstGeom prst="rect">
            <a:avLst/>
          </a:prstGeom>
          <a:noFill/>
          <a:ln>
            <a:noFill/>
          </a:ln>
        </p:spPr>
        <p:txBody>
          <a:bodyPr anchorCtr="0" anchor="ctr" bIns="34275" lIns="34275" spcFirstLastPara="1" rIns="34275" wrap="square" tIns="34275">
            <a:noAutofit/>
          </a:bodyPr>
          <a:lstStyle>
            <a:lvl1pPr lvl="0" algn="l">
              <a:lnSpc>
                <a:spcPct val="100000"/>
              </a:lnSpc>
              <a:spcBef>
                <a:spcPts val="0"/>
              </a:spcBef>
              <a:spcAft>
                <a:spcPts val="0"/>
              </a:spcAft>
              <a:buSzPts val="2700"/>
              <a:buNone/>
              <a:defRPr sz="2700">
                <a:solidFill>
                  <a:srgbClr val="F2F2F2"/>
                </a:solidFill>
                <a:latin typeface="Bitter"/>
                <a:ea typeface="Bitter"/>
                <a:cs typeface="Bitter"/>
                <a:sym typeface="Bitter"/>
              </a:defRPr>
            </a:lvl1pPr>
            <a:lvl2pPr lvl="1" algn="l">
              <a:lnSpc>
                <a:spcPct val="100000"/>
              </a:lnSpc>
              <a:spcBef>
                <a:spcPts val="0"/>
              </a:spcBef>
              <a:spcAft>
                <a:spcPts val="0"/>
              </a:spcAft>
              <a:buSzPts val="2700"/>
              <a:buNone/>
              <a:defRPr>
                <a:latin typeface="Avenir"/>
                <a:ea typeface="Avenir"/>
                <a:cs typeface="Avenir"/>
                <a:sym typeface="Avenir"/>
              </a:defRPr>
            </a:lvl2pPr>
            <a:lvl3pPr lvl="2" algn="l">
              <a:lnSpc>
                <a:spcPct val="100000"/>
              </a:lnSpc>
              <a:spcBef>
                <a:spcPts val="0"/>
              </a:spcBef>
              <a:spcAft>
                <a:spcPts val="0"/>
              </a:spcAft>
              <a:buSzPts val="2700"/>
              <a:buNone/>
              <a:defRPr>
                <a:latin typeface="Avenir"/>
                <a:ea typeface="Avenir"/>
                <a:cs typeface="Avenir"/>
                <a:sym typeface="Avenir"/>
              </a:defRPr>
            </a:lvl3pPr>
            <a:lvl4pPr lvl="3" algn="l">
              <a:lnSpc>
                <a:spcPct val="100000"/>
              </a:lnSpc>
              <a:spcBef>
                <a:spcPts val="0"/>
              </a:spcBef>
              <a:spcAft>
                <a:spcPts val="0"/>
              </a:spcAft>
              <a:buSzPts val="2700"/>
              <a:buNone/>
              <a:defRPr>
                <a:latin typeface="Avenir"/>
                <a:ea typeface="Avenir"/>
                <a:cs typeface="Avenir"/>
                <a:sym typeface="Avenir"/>
              </a:defRPr>
            </a:lvl4pPr>
            <a:lvl5pPr lvl="4" algn="l">
              <a:lnSpc>
                <a:spcPct val="100000"/>
              </a:lnSpc>
              <a:spcBef>
                <a:spcPts val="0"/>
              </a:spcBef>
              <a:spcAft>
                <a:spcPts val="0"/>
              </a:spcAft>
              <a:buSzPts val="2700"/>
              <a:buNone/>
              <a:defRPr>
                <a:latin typeface="Avenir"/>
                <a:ea typeface="Avenir"/>
                <a:cs typeface="Avenir"/>
                <a:sym typeface="Avenir"/>
              </a:defRPr>
            </a:lvl5pPr>
            <a:lvl6pPr lvl="5" algn="l">
              <a:lnSpc>
                <a:spcPct val="100000"/>
              </a:lnSpc>
              <a:spcBef>
                <a:spcPts val="0"/>
              </a:spcBef>
              <a:spcAft>
                <a:spcPts val="0"/>
              </a:spcAft>
              <a:buSzPts val="2700"/>
              <a:buNone/>
              <a:defRPr>
                <a:latin typeface="Avenir"/>
                <a:ea typeface="Avenir"/>
                <a:cs typeface="Avenir"/>
                <a:sym typeface="Avenir"/>
              </a:defRPr>
            </a:lvl6pPr>
            <a:lvl7pPr lvl="6" algn="l">
              <a:lnSpc>
                <a:spcPct val="100000"/>
              </a:lnSpc>
              <a:spcBef>
                <a:spcPts val="0"/>
              </a:spcBef>
              <a:spcAft>
                <a:spcPts val="0"/>
              </a:spcAft>
              <a:buSzPts val="2700"/>
              <a:buNone/>
              <a:defRPr>
                <a:latin typeface="Avenir"/>
                <a:ea typeface="Avenir"/>
                <a:cs typeface="Avenir"/>
                <a:sym typeface="Avenir"/>
              </a:defRPr>
            </a:lvl7pPr>
            <a:lvl8pPr lvl="7" algn="l">
              <a:lnSpc>
                <a:spcPct val="100000"/>
              </a:lnSpc>
              <a:spcBef>
                <a:spcPts val="0"/>
              </a:spcBef>
              <a:spcAft>
                <a:spcPts val="0"/>
              </a:spcAft>
              <a:buSzPts val="2700"/>
              <a:buNone/>
              <a:defRPr>
                <a:latin typeface="Avenir"/>
                <a:ea typeface="Avenir"/>
                <a:cs typeface="Avenir"/>
                <a:sym typeface="Avenir"/>
              </a:defRPr>
            </a:lvl8pPr>
            <a:lvl9pPr lvl="8" algn="l">
              <a:lnSpc>
                <a:spcPct val="100000"/>
              </a:lnSpc>
              <a:spcBef>
                <a:spcPts val="0"/>
              </a:spcBef>
              <a:spcAft>
                <a:spcPts val="0"/>
              </a:spcAft>
              <a:buSzPts val="2700"/>
              <a:buNone/>
              <a:defRPr>
                <a:latin typeface="Avenir"/>
                <a:ea typeface="Avenir"/>
                <a:cs typeface="Avenir"/>
                <a:sym typeface="Avenir"/>
              </a:defRPr>
            </a:lvl9pPr>
          </a:lstStyle>
          <a:p/>
        </p:txBody>
      </p:sp>
      <p:sp>
        <p:nvSpPr>
          <p:cNvPr id="195" name="Google Shape;195;p37"/>
          <p:cNvSpPr txBox="1"/>
          <p:nvPr>
            <p:ph idx="1" type="body"/>
          </p:nvPr>
        </p:nvSpPr>
        <p:spPr>
          <a:xfrm>
            <a:off x="444563" y="1054500"/>
            <a:ext cx="3962700" cy="3564000"/>
          </a:xfrm>
          <a:prstGeom prst="rect">
            <a:avLst/>
          </a:prstGeom>
          <a:noFill/>
          <a:ln>
            <a:noFill/>
          </a:ln>
        </p:spPr>
        <p:txBody>
          <a:bodyPr anchorCtr="0" anchor="t" bIns="34275" lIns="34275" spcFirstLastPara="1" rIns="34275" wrap="square" tIns="34275">
            <a:noAutofit/>
          </a:bodyPr>
          <a:lstStyle>
            <a:lvl1pPr indent="-228600" lvl="0" marL="457200" algn="l">
              <a:lnSpc>
                <a:spcPct val="120000"/>
              </a:lnSpc>
              <a:spcBef>
                <a:spcPts val="600"/>
              </a:spcBef>
              <a:spcAft>
                <a:spcPts val="0"/>
              </a:spcAft>
              <a:buClr>
                <a:srgbClr val="F2F2F2"/>
              </a:buClr>
              <a:buSzPts val="1500"/>
              <a:buFont typeface="Source Sans Pro"/>
              <a:buNone/>
              <a:defRPr sz="1500">
                <a:solidFill>
                  <a:srgbClr val="F2F2F2"/>
                </a:solidFill>
                <a:latin typeface="Source Sans Pro"/>
                <a:ea typeface="Source Sans Pro"/>
                <a:cs typeface="Source Sans Pro"/>
                <a:sym typeface="Source Sans Pro"/>
              </a:defRPr>
            </a:lvl1pPr>
            <a:lvl2pPr indent="-228600" lvl="1" marL="914400" algn="l">
              <a:lnSpc>
                <a:spcPct val="120000"/>
              </a:lnSpc>
              <a:spcBef>
                <a:spcPts val="600"/>
              </a:spcBef>
              <a:spcAft>
                <a:spcPts val="0"/>
              </a:spcAft>
              <a:buClr>
                <a:srgbClr val="F2F2F2"/>
              </a:buClr>
              <a:buSzPts val="1500"/>
              <a:buFont typeface="Source Sans Pro"/>
              <a:buNone/>
              <a:defRPr sz="1500">
                <a:solidFill>
                  <a:srgbClr val="F2F2F2"/>
                </a:solidFill>
                <a:latin typeface="Source Sans Pro"/>
                <a:ea typeface="Source Sans Pro"/>
                <a:cs typeface="Source Sans Pro"/>
                <a:sym typeface="Source Sans Pro"/>
              </a:defRPr>
            </a:lvl2pPr>
            <a:lvl3pPr indent="-228600" lvl="2" marL="1371600" algn="l">
              <a:lnSpc>
                <a:spcPct val="120000"/>
              </a:lnSpc>
              <a:spcBef>
                <a:spcPts val="600"/>
              </a:spcBef>
              <a:spcAft>
                <a:spcPts val="0"/>
              </a:spcAft>
              <a:buClr>
                <a:srgbClr val="F2F2F2"/>
              </a:buClr>
              <a:buSzPts val="1500"/>
              <a:buFont typeface="Source Sans Pro"/>
              <a:buNone/>
              <a:defRPr sz="1500">
                <a:solidFill>
                  <a:srgbClr val="F2F2F2"/>
                </a:solidFill>
                <a:latin typeface="Source Sans Pro"/>
                <a:ea typeface="Source Sans Pro"/>
                <a:cs typeface="Source Sans Pro"/>
                <a:sym typeface="Source Sans Pro"/>
              </a:defRPr>
            </a:lvl3pPr>
            <a:lvl4pPr indent="-228600" lvl="3" marL="1828800" algn="l">
              <a:lnSpc>
                <a:spcPct val="120000"/>
              </a:lnSpc>
              <a:spcBef>
                <a:spcPts val="600"/>
              </a:spcBef>
              <a:spcAft>
                <a:spcPts val="0"/>
              </a:spcAft>
              <a:buClr>
                <a:srgbClr val="F2F2F2"/>
              </a:buClr>
              <a:buSzPts val="1500"/>
              <a:buFont typeface="Source Sans Pro"/>
              <a:buNone/>
              <a:defRPr sz="1500">
                <a:solidFill>
                  <a:srgbClr val="F2F2F2"/>
                </a:solidFill>
                <a:latin typeface="Source Sans Pro"/>
                <a:ea typeface="Source Sans Pro"/>
                <a:cs typeface="Source Sans Pro"/>
                <a:sym typeface="Source Sans Pro"/>
              </a:defRPr>
            </a:lvl4pPr>
            <a:lvl5pPr indent="-228600" lvl="4" marL="2286000" algn="l">
              <a:lnSpc>
                <a:spcPct val="120000"/>
              </a:lnSpc>
              <a:spcBef>
                <a:spcPts val="600"/>
              </a:spcBef>
              <a:spcAft>
                <a:spcPts val="0"/>
              </a:spcAft>
              <a:buClr>
                <a:srgbClr val="F2F2F2"/>
              </a:buClr>
              <a:buSzPts val="1500"/>
              <a:buFont typeface="Source Sans Pro"/>
              <a:buNone/>
              <a:defRPr sz="1500">
                <a:solidFill>
                  <a:srgbClr val="F2F2F2"/>
                </a:solidFill>
                <a:latin typeface="Source Sans Pro"/>
                <a:ea typeface="Source Sans Pro"/>
                <a:cs typeface="Source Sans Pro"/>
                <a:sym typeface="Source Sans Pro"/>
              </a:defRPr>
            </a:lvl5pPr>
            <a:lvl6pPr indent="-323850" lvl="5" marL="2743200" algn="l">
              <a:lnSpc>
                <a:spcPct val="120000"/>
              </a:lnSpc>
              <a:spcBef>
                <a:spcPts val="600"/>
              </a:spcBef>
              <a:spcAft>
                <a:spcPts val="0"/>
              </a:spcAft>
              <a:buClr>
                <a:srgbClr val="F2F2F2"/>
              </a:buClr>
              <a:buSzPts val="1500"/>
              <a:buFont typeface="Source Sans Pro"/>
              <a:buChar char="•"/>
              <a:defRPr sz="1500">
                <a:solidFill>
                  <a:srgbClr val="F2F2F2"/>
                </a:solidFill>
                <a:latin typeface="Source Sans Pro"/>
                <a:ea typeface="Source Sans Pro"/>
                <a:cs typeface="Source Sans Pro"/>
                <a:sym typeface="Source Sans Pro"/>
              </a:defRPr>
            </a:lvl6pPr>
            <a:lvl7pPr indent="-323850" lvl="6" marL="3200400" algn="l">
              <a:lnSpc>
                <a:spcPct val="120000"/>
              </a:lnSpc>
              <a:spcBef>
                <a:spcPts val="600"/>
              </a:spcBef>
              <a:spcAft>
                <a:spcPts val="0"/>
              </a:spcAft>
              <a:buClr>
                <a:srgbClr val="F2F2F2"/>
              </a:buClr>
              <a:buSzPts val="1500"/>
              <a:buFont typeface="Source Sans Pro"/>
              <a:buChar char="•"/>
              <a:defRPr sz="1500">
                <a:solidFill>
                  <a:srgbClr val="F2F2F2"/>
                </a:solidFill>
                <a:latin typeface="Source Sans Pro"/>
                <a:ea typeface="Source Sans Pro"/>
                <a:cs typeface="Source Sans Pro"/>
                <a:sym typeface="Source Sans Pro"/>
              </a:defRPr>
            </a:lvl7pPr>
            <a:lvl8pPr indent="-323850" lvl="7" marL="3657600" algn="l">
              <a:lnSpc>
                <a:spcPct val="120000"/>
              </a:lnSpc>
              <a:spcBef>
                <a:spcPts val="600"/>
              </a:spcBef>
              <a:spcAft>
                <a:spcPts val="0"/>
              </a:spcAft>
              <a:buClr>
                <a:srgbClr val="F2F2F2"/>
              </a:buClr>
              <a:buSzPts val="1500"/>
              <a:buFont typeface="Source Sans Pro"/>
              <a:buChar char="•"/>
              <a:defRPr sz="1500">
                <a:solidFill>
                  <a:srgbClr val="F2F2F2"/>
                </a:solidFill>
                <a:latin typeface="Source Sans Pro"/>
                <a:ea typeface="Source Sans Pro"/>
                <a:cs typeface="Source Sans Pro"/>
                <a:sym typeface="Source Sans Pro"/>
              </a:defRPr>
            </a:lvl8pPr>
            <a:lvl9pPr indent="-323850" lvl="8" marL="4114800" algn="l">
              <a:lnSpc>
                <a:spcPct val="120000"/>
              </a:lnSpc>
              <a:spcBef>
                <a:spcPts val="600"/>
              </a:spcBef>
              <a:spcAft>
                <a:spcPts val="0"/>
              </a:spcAft>
              <a:buClr>
                <a:srgbClr val="F2F2F2"/>
              </a:buClr>
              <a:buSzPts val="1500"/>
              <a:buFont typeface="Source Sans Pro"/>
              <a:buChar char="•"/>
              <a:defRPr sz="1500">
                <a:solidFill>
                  <a:srgbClr val="F2F2F2"/>
                </a:solidFill>
                <a:latin typeface="Source Sans Pro"/>
                <a:ea typeface="Source Sans Pro"/>
                <a:cs typeface="Source Sans Pro"/>
                <a:sym typeface="Source Sans Pro"/>
              </a:defRPr>
            </a:lvl9pPr>
          </a:lstStyle>
          <a:p/>
        </p:txBody>
      </p:sp>
      <p:sp>
        <p:nvSpPr>
          <p:cNvPr id="196" name="Google Shape;196;p37"/>
          <p:cNvSpPr txBox="1"/>
          <p:nvPr>
            <p:ph idx="2" type="subTitle"/>
          </p:nvPr>
        </p:nvSpPr>
        <p:spPr>
          <a:xfrm>
            <a:off x="459881" y="245269"/>
            <a:ext cx="7543800" cy="266625"/>
          </a:xfrm>
          <a:prstGeom prst="rect">
            <a:avLst/>
          </a:prstGeom>
          <a:noFill/>
          <a:ln>
            <a:noFill/>
          </a:ln>
        </p:spPr>
        <p:txBody>
          <a:bodyPr anchorCtr="0" anchor="ctr" bIns="34275" lIns="34275" spcFirstLastPara="1" rIns="34275" wrap="square" tIns="34275">
            <a:noAutofit/>
          </a:bodyPr>
          <a:lstStyle>
            <a:lvl1pPr lvl="0" algn="l">
              <a:lnSpc>
                <a:spcPct val="120000"/>
              </a:lnSpc>
              <a:spcBef>
                <a:spcPts val="600"/>
              </a:spcBef>
              <a:spcAft>
                <a:spcPts val="0"/>
              </a:spcAft>
              <a:buSzPts val="1500"/>
              <a:buNone/>
              <a:defRPr b="1" sz="1200">
                <a:solidFill>
                  <a:srgbClr val="F2F2F2"/>
                </a:solidFill>
                <a:latin typeface="Source Sans Pro"/>
                <a:ea typeface="Source Sans Pro"/>
                <a:cs typeface="Source Sans Pro"/>
                <a:sym typeface="Source Sans Pro"/>
              </a:defRPr>
            </a:lvl1pPr>
            <a:lvl2pPr lvl="1" algn="l">
              <a:lnSpc>
                <a:spcPct val="120000"/>
              </a:lnSpc>
              <a:spcBef>
                <a:spcPts val="600"/>
              </a:spcBef>
              <a:spcAft>
                <a:spcPts val="0"/>
              </a:spcAft>
              <a:buSzPts val="1500"/>
              <a:buNone/>
              <a:defRPr/>
            </a:lvl2pPr>
            <a:lvl3pPr lvl="2" algn="l">
              <a:lnSpc>
                <a:spcPct val="120000"/>
              </a:lnSpc>
              <a:spcBef>
                <a:spcPts val="600"/>
              </a:spcBef>
              <a:spcAft>
                <a:spcPts val="0"/>
              </a:spcAft>
              <a:buSzPts val="1500"/>
              <a:buNone/>
              <a:defRPr/>
            </a:lvl3pPr>
            <a:lvl4pPr lvl="3" algn="l">
              <a:lnSpc>
                <a:spcPct val="120000"/>
              </a:lnSpc>
              <a:spcBef>
                <a:spcPts val="600"/>
              </a:spcBef>
              <a:spcAft>
                <a:spcPts val="0"/>
              </a:spcAft>
              <a:buSzPts val="1500"/>
              <a:buNone/>
              <a:defRPr/>
            </a:lvl4pPr>
            <a:lvl5pPr lvl="4" algn="l">
              <a:lnSpc>
                <a:spcPct val="120000"/>
              </a:lnSpc>
              <a:spcBef>
                <a:spcPts val="600"/>
              </a:spcBef>
              <a:spcAft>
                <a:spcPts val="0"/>
              </a:spcAft>
              <a:buSzPts val="1500"/>
              <a:buNone/>
              <a:defRPr/>
            </a:lvl5pPr>
            <a:lvl6pPr lvl="5" algn="l">
              <a:lnSpc>
                <a:spcPct val="120000"/>
              </a:lnSpc>
              <a:spcBef>
                <a:spcPts val="600"/>
              </a:spcBef>
              <a:spcAft>
                <a:spcPts val="0"/>
              </a:spcAft>
              <a:buSzPts val="1500"/>
              <a:buNone/>
              <a:defRPr/>
            </a:lvl6pPr>
            <a:lvl7pPr lvl="6" algn="l">
              <a:lnSpc>
                <a:spcPct val="120000"/>
              </a:lnSpc>
              <a:spcBef>
                <a:spcPts val="600"/>
              </a:spcBef>
              <a:spcAft>
                <a:spcPts val="0"/>
              </a:spcAft>
              <a:buSzPts val="1500"/>
              <a:buNone/>
              <a:defRPr/>
            </a:lvl7pPr>
            <a:lvl8pPr lvl="7" algn="l">
              <a:lnSpc>
                <a:spcPct val="120000"/>
              </a:lnSpc>
              <a:spcBef>
                <a:spcPts val="600"/>
              </a:spcBef>
              <a:spcAft>
                <a:spcPts val="0"/>
              </a:spcAft>
              <a:buSzPts val="1500"/>
              <a:buNone/>
              <a:defRPr/>
            </a:lvl8pPr>
            <a:lvl9pPr lvl="8" algn="l">
              <a:lnSpc>
                <a:spcPct val="120000"/>
              </a:lnSpc>
              <a:spcBef>
                <a:spcPts val="600"/>
              </a:spcBef>
              <a:spcAft>
                <a:spcPts val="0"/>
              </a:spcAft>
              <a:buSzPts val="1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Boxes dark">
  <p:cSld name="Four Content Boxes dark">
    <p:bg>
      <p:bgPr>
        <a:solidFill>
          <a:schemeClr val="accent1"/>
        </a:solidFill>
      </p:bgPr>
    </p:bg>
    <p:spTree>
      <p:nvGrpSpPr>
        <p:cNvPr id="197" name="Shape 197"/>
        <p:cNvGrpSpPr/>
        <p:nvPr/>
      </p:nvGrpSpPr>
      <p:grpSpPr>
        <a:xfrm>
          <a:off x="0" y="0"/>
          <a:ext cx="0" cy="0"/>
          <a:chOff x="0" y="0"/>
          <a:chExt cx="0" cy="0"/>
        </a:xfrm>
      </p:grpSpPr>
      <p:sp>
        <p:nvSpPr>
          <p:cNvPr id="198" name="Google Shape;198;p38"/>
          <p:cNvSpPr txBox="1"/>
          <p:nvPr>
            <p:ph idx="1" type="body"/>
          </p:nvPr>
        </p:nvSpPr>
        <p:spPr>
          <a:xfrm>
            <a:off x="457200" y="1144121"/>
            <a:ext cx="4114800" cy="1389825"/>
          </a:xfrm>
          <a:prstGeom prst="rect">
            <a:avLst/>
          </a:prstGeom>
          <a:solidFill>
            <a:srgbClr val="318DDA"/>
          </a:solidFill>
          <a:ln cap="flat" cmpd="sng" w="76200">
            <a:solidFill>
              <a:schemeClr val="accent1"/>
            </a:solidFill>
            <a:prstDash val="solid"/>
            <a:round/>
            <a:headEnd len="sm" w="sm" type="none"/>
            <a:tailEnd len="sm" w="sm" type="none"/>
          </a:ln>
        </p:spPr>
        <p:txBody>
          <a:bodyPr anchorCtr="0" anchor="t" bIns="171450" lIns="171450" spcFirstLastPara="1" rIns="171450" wrap="square" tIns="171450">
            <a:noAutofit/>
          </a:bodyPr>
          <a:lstStyle>
            <a:lvl1pPr indent="-228600" lvl="0" marL="45720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1pPr>
            <a:lvl2pPr indent="-228600" lvl="1" marL="91440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2pPr>
            <a:lvl3pPr indent="-228600" lvl="2" marL="137160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3pPr>
            <a:lvl4pPr indent="-228600" lvl="3" marL="182880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4pPr>
            <a:lvl5pPr indent="-228600" lvl="4" marL="228600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5pPr>
            <a:lvl6pPr indent="-317500" lvl="5" marL="2743200" algn="l">
              <a:lnSpc>
                <a:spcPct val="120000"/>
              </a:lnSpc>
              <a:spcBef>
                <a:spcPts val="600"/>
              </a:spcBef>
              <a:spcAft>
                <a:spcPts val="0"/>
              </a:spcAft>
              <a:buClr>
                <a:srgbClr val="454454"/>
              </a:buClr>
              <a:buSzPts val="1400"/>
              <a:buChar char="•"/>
              <a:defRPr/>
            </a:lvl6pPr>
            <a:lvl7pPr indent="-317500" lvl="6" marL="3200400" algn="l">
              <a:lnSpc>
                <a:spcPct val="120000"/>
              </a:lnSpc>
              <a:spcBef>
                <a:spcPts val="600"/>
              </a:spcBef>
              <a:spcAft>
                <a:spcPts val="0"/>
              </a:spcAft>
              <a:buClr>
                <a:srgbClr val="454454"/>
              </a:buClr>
              <a:buSzPts val="1400"/>
              <a:buChar char="•"/>
              <a:defRPr/>
            </a:lvl7pPr>
            <a:lvl8pPr indent="-317500" lvl="7" marL="3657600" algn="l">
              <a:lnSpc>
                <a:spcPct val="120000"/>
              </a:lnSpc>
              <a:spcBef>
                <a:spcPts val="600"/>
              </a:spcBef>
              <a:spcAft>
                <a:spcPts val="0"/>
              </a:spcAft>
              <a:buClr>
                <a:srgbClr val="454454"/>
              </a:buClr>
              <a:buSzPts val="1400"/>
              <a:buChar char="•"/>
              <a:defRPr/>
            </a:lvl8pPr>
            <a:lvl9pPr indent="-317500" lvl="8" marL="4114800" algn="l">
              <a:lnSpc>
                <a:spcPct val="120000"/>
              </a:lnSpc>
              <a:spcBef>
                <a:spcPts val="600"/>
              </a:spcBef>
              <a:spcAft>
                <a:spcPts val="0"/>
              </a:spcAft>
              <a:buClr>
                <a:srgbClr val="454454"/>
              </a:buClr>
              <a:buSzPts val="1400"/>
              <a:buChar char="•"/>
              <a:defRPr/>
            </a:lvl9pPr>
          </a:lstStyle>
          <a:p/>
        </p:txBody>
      </p:sp>
      <p:sp>
        <p:nvSpPr>
          <p:cNvPr id="199" name="Google Shape;199;p38"/>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38"/>
          <p:cNvSpPr txBox="1"/>
          <p:nvPr>
            <p:ph type="title"/>
          </p:nvPr>
        </p:nvSpPr>
        <p:spPr>
          <a:xfrm>
            <a:off x="459881" y="514350"/>
            <a:ext cx="7543800" cy="547875"/>
          </a:xfrm>
          <a:prstGeom prst="rect">
            <a:avLst/>
          </a:prstGeom>
          <a:noFill/>
          <a:ln>
            <a:noFill/>
          </a:ln>
        </p:spPr>
        <p:txBody>
          <a:bodyPr anchorCtr="0" anchor="ctr" bIns="34275" lIns="34275" spcFirstLastPara="1" rIns="34275" wrap="square" tIns="34275">
            <a:noAutofit/>
          </a:bodyPr>
          <a:lstStyle>
            <a:lvl1pPr lvl="0" algn="l">
              <a:lnSpc>
                <a:spcPct val="100000"/>
              </a:lnSpc>
              <a:spcBef>
                <a:spcPts val="0"/>
              </a:spcBef>
              <a:spcAft>
                <a:spcPts val="0"/>
              </a:spcAft>
              <a:buSzPts val="2700"/>
              <a:buNone/>
              <a:defRPr sz="2700">
                <a:solidFill>
                  <a:srgbClr val="F2F2F2"/>
                </a:solidFill>
                <a:latin typeface="Bitter"/>
                <a:ea typeface="Bitter"/>
                <a:cs typeface="Bitter"/>
                <a:sym typeface="Bitter"/>
              </a:defRPr>
            </a:lvl1pPr>
            <a:lvl2pPr lvl="1" algn="l">
              <a:lnSpc>
                <a:spcPct val="100000"/>
              </a:lnSpc>
              <a:spcBef>
                <a:spcPts val="0"/>
              </a:spcBef>
              <a:spcAft>
                <a:spcPts val="0"/>
              </a:spcAft>
              <a:buSzPts val="2700"/>
              <a:buNone/>
              <a:defRPr>
                <a:latin typeface="Avenir"/>
                <a:ea typeface="Avenir"/>
                <a:cs typeface="Avenir"/>
                <a:sym typeface="Avenir"/>
              </a:defRPr>
            </a:lvl2pPr>
            <a:lvl3pPr lvl="2" algn="l">
              <a:lnSpc>
                <a:spcPct val="100000"/>
              </a:lnSpc>
              <a:spcBef>
                <a:spcPts val="0"/>
              </a:spcBef>
              <a:spcAft>
                <a:spcPts val="0"/>
              </a:spcAft>
              <a:buSzPts val="2700"/>
              <a:buNone/>
              <a:defRPr>
                <a:latin typeface="Avenir"/>
                <a:ea typeface="Avenir"/>
                <a:cs typeface="Avenir"/>
                <a:sym typeface="Avenir"/>
              </a:defRPr>
            </a:lvl3pPr>
            <a:lvl4pPr lvl="3" algn="l">
              <a:lnSpc>
                <a:spcPct val="100000"/>
              </a:lnSpc>
              <a:spcBef>
                <a:spcPts val="0"/>
              </a:spcBef>
              <a:spcAft>
                <a:spcPts val="0"/>
              </a:spcAft>
              <a:buSzPts val="2700"/>
              <a:buNone/>
              <a:defRPr>
                <a:latin typeface="Avenir"/>
                <a:ea typeface="Avenir"/>
                <a:cs typeface="Avenir"/>
                <a:sym typeface="Avenir"/>
              </a:defRPr>
            </a:lvl4pPr>
            <a:lvl5pPr lvl="4" algn="l">
              <a:lnSpc>
                <a:spcPct val="100000"/>
              </a:lnSpc>
              <a:spcBef>
                <a:spcPts val="0"/>
              </a:spcBef>
              <a:spcAft>
                <a:spcPts val="0"/>
              </a:spcAft>
              <a:buSzPts val="2700"/>
              <a:buNone/>
              <a:defRPr>
                <a:latin typeface="Avenir"/>
                <a:ea typeface="Avenir"/>
                <a:cs typeface="Avenir"/>
                <a:sym typeface="Avenir"/>
              </a:defRPr>
            </a:lvl5pPr>
            <a:lvl6pPr lvl="5" algn="l">
              <a:lnSpc>
                <a:spcPct val="100000"/>
              </a:lnSpc>
              <a:spcBef>
                <a:spcPts val="0"/>
              </a:spcBef>
              <a:spcAft>
                <a:spcPts val="0"/>
              </a:spcAft>
              <a:buSzPts val="2700"/>
              <a:buNone/>
              <a:defRPr>
                <a:latin typeface="Avenir"/>
                <a:ea typeface="Avenir"/>
                <a:cs typeface="Avenir"/>
                <a:sym typeface="Avenir"/>
              </a:defRPr>
            </a:lvl6pPr>
            <a:lvl7pPr lvl="6" algn="l">
              <a:lnSpc>
                <a:spcPct val="100000"/>
              </a:lnSpc>
              <a:spcBef>
                <a:spcPts val="0"/>
              </a:spcBef>
              <a:spcAft>
                <a:spcPts val="0"/>
              </a:spcAft>
              <a:buSzPts val="2700"/>
              <a:buNone/>
              <a:defRPr>
                <a:latin typeface="Avenir"/>
                <a:ea typeface="Avenir"/>
                <a:cs typeface="Avenir"/>
                <a:sym typeface="Avenir"/>
              </a:defRPr>
            </a:lvl7pPr>
            <a:lvl8pPr lvl="7" algn="l">
              <a:lnSpc>
                <a:spcPct val="100000"/>
              </a:lnSpc>
              <a:spcBef>
                <a:spcPts val="0"/>
              </a:spcBef>
              <a:spcAft>
                <a:spcPts val="0"/>
              </a:spcAft>
              <a:buSzPts val="2700"/>
              <a:buNone/>
              <a:defRPr>
                <a:latin typeface="Avenir"/>
                <a:ea typeface="Avenir"/>
                <a:cs typeface="Avenir"/>
                <a:sym typeface="Avenir"/>
              </a:defRPr>
            </a:lvl8pPr>
            <a:lvl9pPr lvl="8" algn="l">
              <a:lnSpc>
                <a:spcPct val="100000"/>
              </a:lnSpc>
              <a:spcBef>
                <a:spcPts val="0"/>
              </a:spcBef>
              <a:spcAft>
                <a:spcPts val="0"/>
              </a:spcAft>
              <a:buSzPts val="2700"/>
              <a:buNone/>
              <a:defRPr>
                <a:latin typeface="Avenir"/>
                <a:ea typeface="Avenir"/>
                <a:cs typeface="Avenir"/>
                <a:sym typeface="Avenir"/>
              </a:defRPr>
            </a:lvl9pPr>
          </a:lstStyle>
          <a:p/>
        </p:txBody>
      </p:sp>
      <p:sp>
        <p:nvSpPr>
          <p:cNvPr id="201" name="Google Shape;201;p38"/>
          <p:cNvSpPr txBox="1"/>
          <p:nvPr>
            <p:ph idx="2" type="subTitle"/>
          </p:nvPr>
        </p:nvSpPr>
        <p:spPr>
          <a:xfrm>
            <a:off x="459881" y="245269"/>
            <a:ext cx="7543800" cy="266625"/>
          </a:xfrm>
          <a:prstGeom prst="rect">
            <a:avLst/>
          </a:prstGeom>
          <a:noFill/>
          <a:ln>
            <a:noFill/>
          </a:ln>
        </p:spPr>
        <p:txBody>
          <a:bodyPr anchorCtr="0" anchor="ctr" bIns="34275" lIns="34275" spcFirstLastPara="1" rIns="34275" wrap="square" tIns="34275">
            <a:noAutofit/>
          </a:bodyPr>
          <a:lstStyle>
            <a:lvl1pPr lvl="0" algn="l">
              <a:lnSpc>
                <a:spcPct val="120000"/>
              </a:lnSpc>
              <a:spcBef>
                <a:spcPts val="600"/>
              </a:spcBef>
              <a:spcAft>
                <a:spcPts val="0"/>
              </a:spcAft>
              <a:buSzPts val="1500"/>
              <a:buNone/>
              <a:defRPr b="1" sz="1200">
                <a:solidFill>
                  <a:srgbClr val="F2F2F2"/>
                </a:solidFill>
                <a:latin typeface="Source Sans Pro"/>
                <a:ea typeface="Source Sans Pro"/>
                <a:cs typeface="Source Sans Pro"/>
                <a:sym typeface="Source Sans Pro"/>
              </a:defRPr>
            </a:lvl1pPr>
            <a:lvl2pPr lvl="1" algn="l">
              <a:lnSpc>
                <a:spcPct val="120000"/>
              </a:lnSpc>
              <a:spcBef>
                <a:spcPts val="600"/>
              </a:spcBef>
              <a:spcAft>
                <a:spcPts val="0"/>
              </a:spcAft>
              <a:buSzPts val="1500"/>
              <a:buNone/>
              <a:defRPr/>
            </a:lvl2pPr>
            <a:lvl3pPr lvl="2" algn="l">
              <a:lnSpc>
                <a:spcPct val="120000"/>
              </a:lnSpc>
              <a:spcBef>
                <a:spcPts val="600"/>
              </a:spcBef>
              <a:spcAft>
                <a:spcPts val="0"/>
              </a:spcAft>
              <a:buSzPts val="1500"/>
              <a:buNone/>
              <a:defRPr/>
            </a:lvl3pPr>
            <a:lvl4pPr lvl="3" algn="l">
              <a:lnSpc>
                <a:spcPct val="120000"/>
              </a:lnSpc>
              <a:spcBef>
                <a:spcPts val="600"/>
              </a:spcBef>
              <a:spcAft>
                <a:spcPts val="0"/>
              </a:spcAft>
              <a:buSzPts val="1500"/>
              <a:buNone/>
              <a:defRPr/>
            </a:lvl4pPr>
            <a:lvl5pPr lvl="4" algn="l">
              <a:lnSpc>
                <a:spcPct val="120000"/>
              </a:lnSpc>
              <a:spcBef>
                <a:spcPts val="600"/>
              </a:spcBef>
              <a:spcAft>
                <a:spcPts val="0"/>
              </a:spcAft>
              <a:buSzPts val="1500"/>
              <a:buNone/>
              <a:defRPr/>
            </a:lvl5pPr>
            <a:lvl6pPr lvl="5" algn="l">
              <a:lnSpc>
                <a:spcPct val="120000"/>
              </a:lnSpc>
              <a:spcBef>
                <a:spcPts val="600"/>
              </a:spcBef>
              <a:spcAft>
                <a:spcPts val="0"/>
              </a:spcAft>
              <a:buSzPts val="1500"/>
              <a:buNone/>
              <a:defRPr/>
            </a:lvl6pPr>
            <a:lvl7pPr lvl="6" algn="l">
              <a:lnSpc>
                <a:spcPct val="120000"/>
              </a:lnSpc>
              <a:spcBef>
                <a:spcPts val="600"/>
              </a:spcBef>
              <a:spcAft>
                <a:spcPts val="0"/>
              </a:spcAft>
              <a:buSzPts val="1500"/>
              <a:buNone/>
              <a:defRPr/>
            </a:lvl7pPr>
            <a:lvl8pPr lvl="7" algn="l">
              <a:lnSpc>
                <a:spcPct val="120000"/>
              </a:lnSpc>
              <a:spcBef>
                <a:spcPts val="600"/>
              </a:spcBef>
              <a:spcAft>
                <a:spcPts val="0"/>
              </a:spcAft>
              <a:buSzPts val="1500"/>
              <a:buNone/>
              <a:defRPr/>
            </a:lvl8pPr>
            <a:lvl9pPr lvl="8" algn="l">
              <a:lnSpc>
                <a:spcPct val="120000"/>
              </a:lnSpc>
              <a:spcBef>
                <a:spcPts val="600"/>
              </a:spcBef>
              <a:spcAft>
                <a:spcPts val="0"/>
              </a:spcAft>
              <a:buSzPts val="1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bg>
      <p:bgPr>
        <a:solidFill>
          <a:schemeClr val="accent1"/>
        </a:solidFill>
      </p:bgPr>
    </p:bg>
    <p:spTree>
      <p:nvGrpSpPr>
        <p:cNvPr id="202" name="Shape 202"/>
        <p:cNvGrpSpPr/>
        <p:nvPr/>
      </p:nvGrpSpPr>
      <p:grpSpPr>
        <a:xfrm>
          <a:off x="0" y="0"/>
          <a:ext cx="0" cy="0"/>
          <a:chOff x="0" y="0"/>
          <a:chExt cx="0" cy="0"/>
        </a:xfrm>
      </p:grpSpPr>
      <p:sp>
        <p:nvSpPr>
          <p:cNvPr id="203" name="Google Shape;203;p39"/>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BD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5"/>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29" name="Google Shape;29;p5"/>
          <p:cNvSpPr txBox="1"/>
          <p:nvPr>
            <p:ph idx="1" type="body"/>
          </p:nvPr>
        </p:nvSpPr>
        <p:spPr>
          <a:xfrm>
            <a:off x="457200" y="1144190"/>
            <a:ext cx="3962400" cy="34887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30" name="Google Shape;30;p5"/>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Boxes">
  <p:cSld name="Four Content Boxes">
    <p:spTree>
      <p:nvGrpSpPr>
        <p:cNvPr id="32" name="Shape 32"/>
        <p:cNvGrpSpPr/>
        <p:nvPr/>
      </p:nvGrpSpPr>
      <p:grpSpPr>
        <a:xfrm>
          <a:off x="0" y="0"/>
          <a:ext cx="0" cy="0"/>
          <a:chOff x="0" y="0"/>
          <a:chExt cx="0" cy="0"/>
        </a:xfrm>
      </p:grpSpPr>
      <p:sp>
        <p:nvSpPr>
          <p:cNvPr id="33" name="Google Shape;33;p6"/>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34" name="Google Shape;34;p6"/>
          <p:cNvSpPr txBox="1"/>
          <p:nvPr>
            <p:ph idx="1" type="body"/>
          </p:nvPr>
        </p:nvSpPr>
        <p:spPr>
          <a:xfrm>
            <a:off x="457200" y="1856790"/>
            <a:ext cx="4114800" cy="1389900"/>
          </a:xfrm>
          <a:prstGeom prst="rect">
            <a:avLst/>
          </a:prstGeom>
          <a:solidFill>
            <a:srgbClr val="F2F2F2"/>
          </a:solidFill>
          <a:ln cap="flat" cmpd="sng" w="76200">
            <a:solidFill>
              <a:srgbClr val="FFFFFF"/>
            </a:solidFill>
            <a:prstDash val="solid"/>
            <a:round/>
            <a:headEnd len="sm" w="sm" type="none"/>
            <a:tailEnd len="sm" w="sm" type="none"/>
          </a:ln>
        </p:spPr>
        <p:txBody>
          <a:bodyPr anchorCtr="0" anchor="t" bIns="171450" lIns="171450" spcFirstLastPara="1" rIns="171450" wrap="square" tIns="171450">
            <a:noAutofit/>
          </a:bodyPr>
          <a:lstStyle>
            <a:lvl1pPr indent="-228600" lvl="0" marL="4572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2pPr>
            <a:lvl3pPr indent="-228600" lvl="2" marL="13716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3pPr>
            <a:lvl4pPr indent="-228600" lvl="3" marL="18288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4pPr>
            <a:lvl5pPr indent="-228600" lvl="4" marL="22860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35" name="Google Shape;35;p6"/>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6"/>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Big Idea">
    <p:spTree>
      <p:nvGrpSpPr>
        <p:cNvPr id="37" name="Shape 37"/>
        <p:cNvGrpSpPr/>
        <p:nvPr/>
      </p:nvGrpSpPr>
      <p:grpSpPr>
        <a:xfrm>
          <a:off x="0" y="0"/>
          <a:ext cx="0" cy="0"/>
          <a:chOff x="0" y="0"/>
          <a:chExt cx="0" cy="0"/>
        </a:xfrm>
      </p:grpSpPr>
      <p:sp>
        <p:nvSpPr>
          <p:cNvPr id="38" name="Google Shape;38;p7"/>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7"/>
          <p:cNvSpPr txBox="1"/>
          <p:nvPr>
            <p:ph idx="1" type="body"/>
          </p:nvPr>
        </p:nvSpPr>
        <p:spPr>
          <a:xfrm>
            <a:off x="457200" y="247650"/>
            <a:ext cx="8229600" cy="4381500"/>
          </a:xfrm>
          <a:prstGeom prst="rect">
            <a:avLst/>
          </a:prstGeom>
          <a:noFill/>
          <a:ln>
            <a:noFill/>
          </a:ln>
        </p:spPr>
        <p:txBody>
          <a:bodyPr anchorCtr="0" anchor="ctr"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2pPr>
            <a:lvl3pPr indent="-228600" lvl="2" marL="13716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3pPr>
            <a:lvl4pPr indent="-228600" lvl="3" marL="18288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4pPr>
            <a:lvl5pPr indent="-228600" lvl="4" marL="2286000" rtl="0" algn="l">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dark">
  <p:cSld name="Big Idea dark">
    <p:bg>
      <p:bgPr>
        <a:solidFill>
          <a:schemeClr val="accent1"/>
        </a:solidFill>
      </p:bgPr>
    </p:bg>
    <p:spTree>
      <p:nvGrpSpPr>
        <p:cNvPr id="40" name="Shape 40"/>
        <p:cNvGrpSpPr/>
        <p:nvPr/>
      </p:nvGrpSpPr>
      <p:grpSpPr>
        <a:xfrm>
          <a:off x="0" y="0"/>
          <a:ext cx="0" cy="0"/>
          <a:chOff x="0" y="0"/>
          <a:chExt cx="0" cy="0"/>
        </a:xfrm>
      </p:grpSpPr>
      <p:sp>
        <p:nvSpPr>
          <p:cNvPr id="41" name="Google Shape;41;p8"/>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42" name="Google Shape;42;p8"/>
          <p:cNvSpPr txBox="1"/>
          <p:nvPr>
            <p:ph idx="1" type="body"/>
          </p:nvPr>
        </p:nvSpPr>
        <p:spPr>
          <a:xfrm>
            <a:off x="457200" y="247650"/>
            <a:ext cx="8229600" cy="4381500"/>
          </a:xfrm>
          <a:prstGeom prst="rect">
            <a:avLst/>
          </a:prstGeom>
          <a:noFill/>
          <a:ln>
            <a:noFill/>
          </a:ln>
        </p:spPr>
        <p:txBody>
          <a:bodyPr anchorCtr="0" anchor="ctr" bIns="34275" lIns="34275" spcFirstLastPara="1" rIns="34275" wrap="square" tIns="34275">
            <a:noAutofit/>
          </a:bodyPr>
          <a:lstStyle>
            <a:lvl1pPr indent="-228600" lvl="0" marL="4572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2pPr>
            <a:lvl3pPr indent="-228600" lvl="2" marL="13716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3pPr>
            <a:lvl4pPr indent="-228600" lvl="3" marL="18288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4pPr>
            <a:lvl5pPr indent="-228600" lvl="4" marL="2286000" rtl="0" algn="l">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p:cSld name="Title and Content dark">
    <p:bg>
      <p:bgPr>
        <a:solidFill>
          <a:schemeClr val="accent1"/>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45" name="Google Shape;45;p9"/>
          <p:cNvSpPr txBox="1"/>
          <p:nvPr>
            <p:ph idx="1" type="body"/>
          </p:nvPr>
        </p:nvSpPr>
        <p:spPr>
          <a:xfrm>
            <a:off x="457200" y="1276351"/>
            <a:ext cx="7543800" cy="33528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46" name="Google Shape;46;p9"/>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a:solidFill>
                  <a:srgbClr val="89BDE8"/>
                </a:solidFill>
              </a:defRPr>
            </a:lvl1pPr>
            <a:lvl2pPr indent="0" lvl="1" marL="0" rtl="0" algn="r">
              <a:spcBef>
                <a:spcPts val="0"/>
              </a:spcBef>
              <a:buNone/>
              <a:defRPr>
                <a:solidFill>
                  <a:srgbClr val="89BDE8"/>
                </a:solidFill>
              </a:defRPr>
            </a:lvl2pPr>
            <a:lvl3pPr indent="0" lvl="2" marL="0" rtl="0" algn="r">
              <a:spcBef>
                <a:spcPts val="0"/>
              </a:spcBef>
              <a:buNone/>
              <a:defRPr>
                <a:solidFill>
                  <a:srgbClr val="89BDE8"/>
                </a:solidFill>
              </a:defRPr>
            </a:lvl3pPr>
            <a:lvl4pPr indent="0" lvl="3" marL="0" rtl="0" algn="r">
              <a:spcBef>
                <a:spcPts val="0"/>
              </a:spcBef>
              <a:buNone/>
              <a:defRPr>
                <a:solidFill>
                  <a:srgbClr val="89BDE8"/>
                </a:solidFill>
              </a:defRPr>
            </a:lvl4pPr>
            <a:lvl5pPr indent="0" lvl="4" marL="0" rtl="0" algn="r">
              <a:spcBef>
                <a:spcPts val="0"/>
              </a:spcBef>
              <a:buNone/>
              <a:defRPr>
                <a:solidFill>
                  <a:srgbClr val="89BDE8"/>
                </a:solidFill>
              </a:defRPr>
            </a:lvl5pPr>
            <a:lvl6pPr indent="0" lvl="5" marL="0" rtl="0" algn="r">
              <a:spcBef>
                <a:spcPts val="0"/>
              </a:spcBef>
              <a:buNone/>
              <a:defRPr>
                <a:solidFill>
                  <a:srgbClr val="89BDE8"/>
                </a:solidFill>
              </a:defRPr>
            </a:lvl6pPr>
            <a:lvl7pPr indent="0" lvl="6" marL="0" rtl="0" algn="r">
              <a:spcBef>
                <a:spcPts val="0"/>
              </a:spcBef>
              <a:buNone/>
              <a:defRPr>
                <a:solidFill>
                  <a:srgbClr val="89BDE8"/>
                </a:solidFill>
              </a:defRPr>
            </a:lvl7pPr>
            <a:lvl8pPr indent="0" lvl="7" marL="0" rtl="0" algn="r">
              <a:spcBef>
                <a:spcPts val="0"/>
              </a:spcBef>
              <a:buNone/>
              <a:defRPr>
                <a:solidFill>
                  <a:srgbClr val="89BDE8"/>
                </a:solidFill>
              </a:defRPr>
            </a:lvl8pPr>
            <a:lvl9pPr indent="0" lvl="8" marL="0" rtl="0" algn="r">
              <a:spcBef>
                <a:spcPts val="0"/>
              </a:spcBef>
              <a:buNone/>
              <a:defRPr>
                <a:solidFill>
                  <a:srgbClr val="89BDE8"/>
                </a:solidFill>
              </a:defRPr>
            </a:lvl9pPr>
          </a:lstStyle>
          <a:p>
            <a:pPr indent="0" lvl="0" marL="0" rtl="0" algn="r">
              <a:spcBef>
                <a:spcPts val="0"/>
              </a:spcBef>
              <a:spcAft>
                <a:spcPts val="0"/>
              </a:spcAft>
              <a:buNone/>
            </a:pPr>
            <a:fld id="{00000000-1234-1234-1234-123412341234}" type="slidenum">
              <a:rPr lang="en"/>
              <a:t>‹#›</a:t>
            </a:fld>
            <a:endParaRPr b="0" i="0" sz="900" u="none" cap="none" strike="noStrike">
              <a:latin typeface="Avenir"/>
              <a:ea typeface="Avenir"/>
              <a:cs typeface="Avenir"/>
              <a:sym typeface="Avenir"/>
            </a:endParaRPr>
          </a:p>
        </p:txBody>
      </p:sp>
      <p:sp>
        <p:nvSpPr>
          <p:cNvPr id="47" name="Google Shape;47;p9"/>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8" name="Shape 48"/>
        <p:cNvGrpSpPr/>
        <p:nvPr/>
      </p:nvGrpSpPr>
      <p:grpSpPr>
        <a:xfrm>
          <a:off x="0" y="0"/>
          <a:ext cx="0" cy="0"/>
          <a:chOff x="0" y="0"/>
          <a:chExt cx="0" cy="0"/>
        </a:xfrm>
      </p:grpSpPr>
      <p:sp>
        <p:nvSpPr>
          <p:cNvPr id="49" name="Google Shape;49;p10"/>
          <p:cNvSpPr txBox="1"/>
          <p:nvPr>
            <p:ph type="title"/>
          </p:nvPr>
        </p:nvSpPr>
        <p:spPr>
          <a:xfrm>
            <a:off x="457200" y="514350"/>
            <a:ext cx="7543800" cy="629700"/>
          </a:xfrm>
          <a:prstGeom prst="rect">
            <a:avLst/>
          </a:prstGeom>
          <a:noFill/>
          <a:ln>
            <a:noFill/>
          </a:ln>
        </p:spPr>
        <p:txBody>
          <a:bodyPr anchorCtr="0" anchor="t" bIns="34275" lIns="34275" spcFirstLastPara="1" rIns="34275" wrap="square" tIns="34275">
            <a:noAutofit/>
          </a:bodyPr>
          <a:lstStyle>
            <a:lvl1pPr lvl="0" rt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rtl="0" algn="l">
              <a:lnSpc>
                <a:spcPct val="100000"/>
              </a:lnSpc>
              <a:spcBef>
                <a:spcPts val="0"/>
              </a:spcBef>
              <a:spcAft>
                <a:spcPts val="0"/>
              </a:spcAft>
              <a:buClr>
                <a:schemeClr val="accent1"/>
              </a:buClr>
              <a:buSzPts val="1400"/>
              <a:buNone/>
              <a:defRPr/>
            </a:lvl2pPr>
            <a:lvl3pPr lvl="2" rtl="0" algn="l">
              <a:lnSpc>
                <a:spcPct val="100000"/>
              </a:lnSpc>
              <a:spcBef>
                <a:spcPts val="0"/>
              </a:spcBef>
              <a:spcAft>
                <a:spcPts val="0"/>
              </a:spcAft>
              <a:buClr>
                <a:schemeClr val="accent1"/>
              </a:buClr>
              <a:buSzPts val="1400"/>
              <a:buNone/>
              <a:defRPr/>
            </a:lvl3pPr>
            <a:lvl4pPr lvl="3" rtl="0" algn="l">
              <a:lnSpc>
                <a:spcPct val="100000"/>
              </a:lnSpc>
              <a:spcBef>
                <a:spcPts val="0"/>
              </a:spcBef>
              <a:spcAft>
                <a:spcPts val="0"/>
              </a:spcAft>
              <a:buClr>
                <a:schemeClr val="accent1"/>
              </a:buClr>
              <a:buSzPts val="1400"/>
              <a:buNone/>
              <a:defRPr/>
            </a:lvl4pPr>
            <a:lvl5pPr lvl="4" rtl="0" algn="l">
              <a:lnSpc>
                <a:spcPct val="100000"/>
              </a:lnSpc>
              <a:spcBef>
                <a:spcPts val="0"/>
              </a:spcBef>
              <a:spcAft>
                <a:spcPts val="0"/>
              </a:spcAft>
              <a:buClr>
                <a:schemeClr val="accent1"/>
              </a:buClr>
              <a:buSzPts val="1400"/>
              <a:buNone/>
              <a:defRPr/>
            </a:lvl5pPr>
            <a:lvl6pPr lvl="5" rtl="0" algn="l">
              <a:lnSpc>
                <a:spcPct val="100000"/>
              </a:lnSpc>
              <a:spcBef>
                <a:spcPts val="0"/>
              </a:spcBef>
              <a:spcAft>
                <a:spcPts val="0"/>
              </a:spcAft>
              <a:buClr>
                <a:schemeClr val="accent1"/>
              </a:buClr>
              <a:buSzPts val="1400"/>
              <a:buNone/>
              <a:defRPr/>
            </a:lvl6pPr>
            <a:lvl7pPr lvl="6" rtl="0" algn="l">
              <a:lnSpc>
                <a:spcPct val="100000"/>
              </a:lnSpc>
              <a:spcBef>
                <a:spcPts val="0"/>
              </a:spcBef>
              <a:spcAft>
                <a:spcPts val="0"/>
              </a:spcAft>
              <a:buClr>
                <a:schemeClr val="accent1"/>
              </a:buClr>
              <a:buSzPts val="1400"/>
              <a:buNone/>
              <a:defRPr/>
            </a:lvl7pPr>
            <a:lvl8pPr lvl="7" rtl="0" algn="l">
              <a:lnSpc>
                <a:spcPct val="100000"/>
              </a:lnSpc>
              <a:spcBef>
                <a:spcPts val="0"/>
              </a:spcBef>
              <a:spcAft>
                <a:spcPts val="0"/>
              </a:spcAft>
              <a:buClr>
                <a:schemeClr val="accent1"/>
              </a:buClr>
              <a:buSzPts val="1400"/>
              <a:buNone/>
              <a:defRPr/>
            </a:lvl8pPr>
            <a:lvl9pPr lvl="8" rtl="0" algn="l">
              <a:lnSpc>
                <a:spcPct val="100000"/>
              </a:lnSpc>
              <a:spcBef>
                <a:spcPts val="0"/>
              </a:spcBef>
              <a:spcAft>
                <a:spcPts val="0"/>
              </a:spcAft>
              <a:buClr>
                <a:schemeClr val="accent1"/>
              </a:buClr>
              <a:buSzPts val="1400"/>
              <a:buNone/>
              <a:defRPr/>
            </a:lvl9pPr>
          </a:lstStyle>
          <a:p/>
        </p:txBody>
      </p:sp>
      <p:sp>
        <p:nvSpPr>
          <p:cNvPr id="50" name="Google Shape;50;p10"/>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rtl="0" algn="r">
              <a:spcBef>
                <a:spcPts val="0"/>
              </a:spcBef>
              <a:buNone/>
              <a:defRPr sz="900">
                <a:solidFill>
                  <a:srgbClr val="7F8EA3"/>
                </a:solidFill>
                <a:latin typeface="Avenir"/>
                <a:ea typeface="Avenir"/>
                <a:cs typeface="Avenir"/>
                <a:sym typeface="Avenir"/>
              </a:defRPr>
            </a:lvl1pPr>
            <a:lvl2pPr indent="0" lvl="1" marL="0" rtl="0" algn="r">
              <a:spcBef>
                <a:spcPts val="0"/>
              </a:spcBef>
              <a:buNone/>
              <a:defRPr sz="900">
                <a:solidFill>
                  <a:srgbClr val="7F8EA3"/>
                </a:solidFill>
                <a:latin typeface="Avenir"/>
                <a:ea typeface="Avenir"/>
                <a:cs typeface="Avenir"/>
                <a:sym typeface="Avenir"/>
              </a:defRPr>
            </a:lvl2pPr>
            <a:lvl3pPr indent="0" lvl="2" marL="0" rtl="0" algn="r">
              <a:spcBef>
                <a:spcPts val="0"/>
              </a:spcBef>
              <a:buNone/>
              <a:defRPr sz="900">
                <a:solidFill>
                  <a:srgbClr val="7F8EA3"/>
                </a:solidFill>
                <a:latin typeface="Avenir"/>
                <a:ea typeface="Avenir"/>
                <a:cs typeface="Avenir"/>
                <a:sym typeface="Avenir"/>
              </a:defRPr>
            </a:lvl3pPr>
            <a:lvl4pPr indent="0" lvl="3" marL="0" rtl="0" algn="r">
              <a:spcBef>
                <a:spcPts val="0"/>
              </a:spcBef>
              <a:buNone/>
              <a:defRPr sz="900">
                <a:solidFill>
                  <a:srgbClr val="7F8EA3"/>
                </a:solidFill>
                <a:latin typeface="Avenir"/>
                <a:ea typeface="Avenir"/>
                <a:cs typeface="Avenir"/>
                <a:sym typeface="Avenir"/>
              </a:defRPr>
            </a:lvl4pPr>
            <a:lvl5pPr indent="0" lvl="4" marL="0" rtl="0" algn="r">
              <a:spcBef>
                <a:spcPts val="0"/>
              </a:spcBef>
              <a:buNone/>
              <a:defRPr sz="900">
                <a:solidFill>
                  <a:srgbClr val="7F8EA3"/>
                </a:solidFill>
                <a:latin typeface="Avenir"/>
                <a:ea typeface="Avenir"/>
                <a:cs typeface="Avenir"/>
                <a:sym typeface="Avenir"/>
              </a:defRPr>
            </a:lvl5pPr>
            <a:lvl6pPr indent="0" lvl="5" marL="0" rtl="0" algn="r">
              <a:spcBef>
                <a:spcPts val="0"/>
              </a:spcBef>
              <a:buNone/>
              <a:defRPr sz="900">
                <a:solidFill>
                  <a:srgbClr val="7F8EA3"/>
                </a:solidFill>
                <a:latin typeface="Avenir"/>
                <a:ea typeface="Avenir"/>
                <a:cs typeface="Avenir"/>
                <a:sym typeface="Avenir"/>
              </a:defRPr>
            </a:lvl6pPr>
            <a:lvl7pPr indent="0" lvl="6" marL="0" rtl="0" algn="r">
              <a:spcBef>
                <a:spcPts val="0"/>
              </a:spcBef>
              <a:buNone/>
              <a:defRPr sz="900">
                <a:solidFill>
                  <a:srgbClr val="7F8EA3"/>
                </a:solidFill>
                <a:latin typeface="Avenir"/>
                <a:ea typeface="Avenir"/>
                <a:cs typeface="Avenir"/>
                <a:sym typeface="Avenir"/>
              </a:defRPr>
            </a:lvl7pPr>
            <a:lvl8pPr indent="0" lvl="7" marL="0" rtl="0" algn="r">
              <a:spcBef>
                <a:spcPts val="0"/>
              </a:spcBef>
              <a:buNone/>
              <a:defRPr sz="900">
                <a:solidFill>
                  <a:srgbClr val="7F8EA3"/>
                </a:solidFill>
                <a:latin typeface="Avenir"/>
                <a:ea typeface="Avenir"/>
                <a:cs typeface="Avenir"/>
                <a:sym typeface="Avenir"/>
              </a:defRPr>
            </a:lvl8pPr>
            <a:lvl9pPr indent="0" lvl="8" marL="0" rtl="0" algn="r">
              <a:spcBef>
                <a:spcPts val="0"/>
              </a:spcBef>
              <a:buNone/>
              <a:defRPr sz="900">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0"/>
          <p:cNvSpPr txBox="1"/>
          <p:nvPr>
            <p:ph idx="1" type="body"/>
          </p:nvPr>
        </p:nvSpPr>
        <p:spPr>
          <a:xfrm>
            <a:off x="457200" y="1144191"/>
            <a:ext cx="3962400" cy="3485100"/>
          </a:xfrm>
          <a:prstGeom prst="rect">
            <a:avLst/>
          </a:prstGeom>
          <a:noFill/>
          <a:ln>
            <a:noFill/>
          </a:ln>
        </p:spPr>
        <p:txBody>
          <a:bodyPr anchorCtr="0" anchor="t" bIns="34275" lIns="34275" spcFirstLastPara="1" rIns="34275" wrap="square" tIns="34275">
            <a:noAutofit/>
          </a:bodyPr>
          <a:lstStyle>
            <a:lvl1pPr indent="-323850" lvl="0" marL="4572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indent="-323850" lvl="1" marL="9144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indent="-323850" lvl="2" marL="13716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indent="-323850" lvl="3" marL="18288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indent="-323850" lvl="4" marL="2286000" rtl="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
        <p:nvSpPr>
          <p:cNvPr id="52" name="Google Shape;52;p10"/>
          <p:cNvSpPr txBox="1"/>
          <p:nvPr>
            <p:ph idx="2" type="body"/>
          </p:nvPr>
        </p:nvSpPr>
        <p:spPr>
          <a:xfrm>
            <a:off x="457200" y="247650"/>
            <a:ext cx="7543800" cy="266700"/>
          </a:xfrm>
          <a:prstGeom prst="rect">
            <a:avLst/>
          </a:prstGeom>
          <a:noFill/>
          <a:ln>
            <a:noFill/>
          </a:ln>
        </p:spPr>
        <p:txBody>
          <a:bodyPr anchorCtr="0" anchor="t" bIns="34275" lIns="34275" spcFirstLastPara="1" rIns="34275" wrap="square" tIns="34275">
            <a:noAutofit/>
          </a:bodyPr>
          <a:lstStyle>
            <a:lvl1pPr indent="-228600" lvl="0" marL="457200" rtl="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indent="-228600" lvl="1" marL="914400" rtl="0" algn="l">
              <a:lnSpc>
                <a:spcPct val="120000"/>
              </a:lnSpc>
              <a:spcBef>
                <a:spcPts val="600"/>
              </a:spcBef>
              <a:spcAft>
                <a:spcPts val="0"/>
              </a:spcAft>
              <a:buClr>
                <a:srgbClr val="454454"/>
              </a:buClr>
              <a:buSzPts val="1400"/>
              <a:buNone/>
              <a:defRPr/>
            </a:lvl2pPr>
            <a:lvl3pPr indent="-228600" lvl="2" marL="1371600" rtl="0" algn="l">
              <a:lnSpc>
                <a:spcPct val="120000"/>
              </a:lnSpc>
              <a:spcBef>
                <a:spcPts val="600"/>
              </a:spcBef>
              <a:spcAft>
                <a:spcPts val="0"/>
              </a:spcAft>
              <a:buClr>
                <a:srgbClr val="454454"/>
              </a:buClr>
              <a:buSzPts val="1400"/>
              <a:buNone/>
              <a:defRPr/>
            </a:lvl3pPr>
            <a:lvl4pPr indent="-228600" lvl="3" marL="1828800" rtl="0" algn="l">
              <a:lnSpc>
                <a:spcPct val="120000"/>
              </a:lnSpc>
              <a:spcBef>
                <a:spcPts val="600"/>
              </a:spcBef>
              <a:spcAft>
                <a:spcPts val="0"/>
              </a:spcAft>
              <a:buClr>
                <a:srgbClr val="454454"/>
              </a:buClr>
              <a:buSzPts val="1400"/>
              <a:buNone/>
              <a:defRPr/>
            </a:lvl4pPr>
            <a:lvl5pPr indent="-228600" lvl="4" marL="2286000" rtl="0" algn="l">
              <a:lnSpc>
                <a:spcPct val="120000"/>
              </a:lnSpc>
              <a:spcBef>
                <a:spcPts val="600"/>
              </a:spcBef>
              <a:spcAft>
                <a:spcPts val="0"/>
              </a:spcAft>
              <a:buClr>
                <a:srgbClr val="454454"/>
              </a:buClr>
              <a:buSzPts val="1400"/>
              <a:buNone/>
              <a:defRPr/>
            </a:lvl5pPr>
            <a:lvl6pPr indent="-317500" lvl="5" marL="2743200" rtl="0" algn="l">
              <a:lnSpc>
                <a:spcPct val="120000"/>
              </a:lnSpc>
              <a:spcBef>
                <a:spcPts val="600"/>
              </a:spcBef>
              <a:spcAft>
                <a:spcPts val="0"/>
              </a:spcAft>
              <a:buClr>
                <a:srgbClr val="454454"/>
              </a:buClr>
              <a:buSzPts val="1400"/>
              <a:buChar char="•"/>
              <a:defRPr/>
            </a:lvl6pPr>
            <a:lvl7pPr indent="-317500" lvl="6" marL="3200400" rtl="0" algn="l">
              <a:lnSpc>
                <a:spcPct val="120000"/>
              </a:lnSpc>
              <a:spcBef>
                <a:spcPts val="600"/>
              </a:spcBef>
              <a:spcAft>
                <a:spcPts val="0"/>
              </a:spcAft>
              <a:buClr>
                <a:srgbClr val="454454"/>
              </a:buClr>
              <a:buSzPts val="1400"/>
              <a:buChar char="•"/>
              <a:defRPr/>
            </a:lvl7pPr>
            <a:lvl8pPr indent="-317500" lvl="7" marL="3657600" rtl="0" algn="l">
              <a:lnSpc>
                <a:spcPct val="120000"/>
              </a:lnSpc>
              <a:spcBef>
                <a:spcPts val="600"/>
              </a:spcBef>
              <a:spcAft>
                <a:spcPts val="0"/>
              </a:spcAft>
              <a:buClr>
                <a:srgbClr val="454454"/>
              </a:buClr>
              <a:buSzPts val="1400"/>
              <a:buChar char="•"/>
              <a:defRPr/>
            </a:lvl8pPr>
            <a:lvl9pPr indent="-317500" lvl="8" marL="4114800" rtl="0" algn="l">
              <a:lnSpc>
                <a:spcPct val="120000"/>
              </a:lnSpc>
              <a:spcBef>
                <a:spcPts val="600"/>
              </a:spcBef>
              <a:spcAft>
                <a:spcPts val="0"/>
              </a:spcAft>
              <a:buClr>
                <a:srgbClr val="454454"/>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3.xml"/><Relationship Id="rId1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80496" y="4800311"/>
            <a:ext cx="206400" cy="207600"/>
          </a:xfrm>
          <a:prstGeom prst="rect">
            <a:avLst/>
          </a:prstGeom>
          <a:noFill/>
          <a:ln>
            <a:noFill/>
          </a:ln>
        </p:spPr>
        <p:txBody>
          <a:bodyPr anchorCtr="0" anchor="ctr" bIns="34275" lIns="34275" spcFirstLastPara="1" rIns="34275" wrap="square" tIns="34275">
            <a:noAutofit/>
          </a:bodyPr>
          <a:lstStyle>
            <a:lvl1pPr indent="0" lvl="0" marL="0" marR="0" rtl="0" algn="r">
              <a:spcBef>
                <a:spcPts val="0"/>
              </a:spcBef>
              <a:buNone/>
              <a:defRPr b="0" i="0" sz="900" u="none" cap="none" strike="noStrike">
                <a:solidFill>
                  <a:srgbClr val="7F8EA3"/>
                </a:solidFill>
                <a:latin typeface="Avenir"/>
                <a:ea typeface="Avenir"/>
                <a:cs typeface="Avenir"/>
                <a:sym typeface="Avenir"/>
              </a:defRPr>
            </a:lvl1pPr>
            <a:lvl2pPr indent="0" lvl="1" marL="0" marR="0" rtl="0" algn="r">
              <a:spcBef>
                <a:spcPts val="0"/>
              </a:spcBef>
              <a:buNone/>
              <a:defRPr b="0" i="0" sz="900" u="none" cap="none" strike="noStrike">
                <a:solidFill>
                  <a:srgbClr val="7F8EA3"/>
                </a:solidFill>
                <a:latin typeface="Avenir"/>
                <a:ea typeface="Avenir"/>
                <a:cs typeface="Avenir"/>
                <a:sym typeface="Avenir"/>
              </a:defRPr>
            </a:lvl2pPr>
            <a:lvl3pPr indent="0" lvl="2" marL="0" marR="0" rtl="0" algn="r">
              <a:spcBef>
                <a:spcPts val="0"/>
              </a:spcBef>
              <a:buNone/>
              <a:defRPr b="0" i="0" sz="900" u="none" cap="none" strike="noStrike">
                <a:solidFill>
                  <a:srgbClr val="7F8EA3"/>
                </a:solidFill>
                <a:latin typeface="Avenir"/>
                <a:ea typeface="Avenir"/>
                <a:cs typeface="Avenir"/>
                <a:sym typeface="Avenir"/>
              </a:defRPr>
            </a:lvl3pPr>
            <a:lvl4pPr indent="0" lvl="3" marL="0" marR="0" rtl="0" algn="r">
              <a:spcBef>
                <a:spcPts val="0"/>
              </a:spcBef>
              <a:buNone/>
              <a:defRPr b="0" i="0" sz="900" u="none" cap="none" strike="noStrike">
                <a:solidFill>
                  <a:srgbClr val="7F8EA3"/>
                </a:solidFill>
                <a:latin typeface="Avenir"/>
                <a:ea typeface="Avenir"/>
                <a:cs typeface="Avenir"/>
                <a:sym typeface="Avenir"/>
              </a:defRPr>
            </a:lvl4pPr>
            <a:lvl5pPr indent="0" lvl="4" marL="0" marR="0" rtl="0" algn="r">
              <a:spcBef>
                <a:spcPts val="0"/>
              </a:spcBef>
              <a:buNone/>
              <a:defRPr b="0" i="0" sz="900" u="none" cap="none" strike="noStrike">
                <a:solidFill>
                  <a:srgbClr val="7F8EA3"/>
                </a:solidFill>
                <a:latin typeface="Avenir"/>
                <a:ea typeface="Avenir"/>
                <a:cs typeface="Avenir"/>
                <a:sym typeface="Avenir"/>
              </a:defRPr>
            </a:lvl5pPr>
            <a:lvl6pPr indent="0" lvl="5" marL="0" marR="0" rtl="0" algn="r">
              <a:spcBef>
                <a:spcPts val="0"/>
              </a:spcBef>
              <a:buNone/>
              <a:defRPr b="0" i="0" sz="900" u="none" cap="none" strike="noStrike">
                <a:solidFill>
                  <a:srgbClr val="7F8EA3"/>
                </a:solidFill>
                <a:latin typeface="Avenir"/>
                <a:ea typeface="Avenir"/>
                <a:cs typeface="Avenir"/>
                <a:sym typeface="Avenir"/>
              </a:defRPr>
            </a:lvl6pPr>
            <a:lvl7pPr indent="0" lvl="6" marL="0" marR="0" rtl="0" algn="r">
              <a:spcBef>
                <a:spcPts val="0"/>
              </a:spcBef>
              <a:buNone/>
              <a:defRPr b="0" i="0" sz="900" u="none" cap="none" strike="noStrike">
                <a:solidFill>
                  <a:srgbClr val="7F8EA3"/>
                </a:solidFill>
                <a:latin typeface="Avenir"/>
                <a:ea typeface="Avenir"/>
                <a:cs typeface="Avenir"/>
                <a:sym typeface="Avenir"/>
              </a:defRPr>
            </a:lvl7pPr>
            <a:lvl8pPr indent="0" lvl="7" marL="0" marR="0" rtl="0" algn="r">
              <a:spcBef>
                <a:spcPts val="0"/>
              </a:spcBef>
              <a:buNone/>
              <a:defRPr b="0" i="0" sz="900" u="none" cap="none" strike="noStrike">
                <a:solidFill>
                  <a:srgbClr val="7F8EA3"/>
                </a:solidFill>
                <a:latin typeface="Avenir"/>
                <a:ea typeface="Avenir"/>
                <a:cs typeface="Avenir"/>
                <a:sym typeface="Avenir"/>
              </a:defRPr>
            </a:lvl8pPr>
            <a:lvl9pPr indent="0" lvl="8" marL="0" marR="0" rtl="0" algn="r">
              <a:spcBef>
                <a:spcPts val="0"/>
              </a:spcBef>
              <a:buNone/>
              <a:defRPr b="0" i="0" sz="9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idx="1" type="body"/>
          </p:nvPr>
        </p:nvSpPr>
        <p:spPr>
          <a:xfrm>
            <a:off x="457200" y="247650"/>
            <a:ext cx="8229600" cy="4381500"/>
          </a:xfrm>
          <a:prstGeom prst="rect">
            <a:avLst/>
          </a:prstGeom>
          <a:noFill/>
          <a:ln>
            <a:noFill/>
          </a:ln>
        </p:spPr>
        <p:txBody>
          <a:bodyPr anchorCtr="0" anchor="ctr" bIns="34275" lIns="34275" spcFirstLastPara="1" rIns="34275" wrap="square" tIns="34275">
            <a:noAutofit/>
          </a:bodyPr>
          <a:lstStyle>
            <a:lvl1pPr indent="-228600" lvl="0" marL="457200" marR="0" rtl="0" algn="l">
              <a:lnSpc>
                <a:spcPct val="120000"/>
              </a:lnSpc>
              <a:spcBef>
                <a:spcPts val="600"/>
              </a:spcBef>
              <a:spcAft>
                <a:spcPts val="0"/>
              </a:spcAft>
              <a:buClr>
                <a:srgbClr val="454454"/>
              </a:buClr>
              <a:buSzPts val="2800"/>
              <a:buFont typeface="Avenir"/>
              <a:buNone/>
              <a:defRPr b="0" i="0" sz="2800" u="none" cap="none" strike="noStrike">
                <a:solidFill>
                  <a:srgbClr val="454454"/>
                </a:solidFill>
                <a:latin typeface="Avenir"/>
                <a:ea typeface="Avenir"/>
                <a:cs typeface="Avenir"/>
                <a:sym typeface="Avenir"/>
              </a:defRPr>
            </a:lvl1pPr>
            <a:lvl2pPr indent="-228600" lvl="1" marL="914400" marR="0" rtl="0" algn="l">
              <a:lnSpc>
                <a:spcPct val="120000"/>
              </a:lnSpc>
              <a:spcBef>
                <a:spcPts val="600"/>
              </a:spcBef>
              <a:spcAft>
                <a:spcPts val="0"/>
              </a:spcAft>
              <a:buClr>
                <a:srgbClr val="454454"/>
              </a:buClr>
              <a:buSzPts val="2800"/>
              <a:buFont typeface="Avenir"/>
              <a:buNone/>
              <a:defRPr b="0" i="0" sz="2800" u="none" cap="none" strike="noStrike">
                <a:solidFill>
                  <a:srgbClr val="454454"/>
                </a:solidFill>
                <a:latin typeface="Avenir"/>
                <a:ea typeface="Avenir"/>
                <a:cs typeface="Avenir"/>
                <a:sym typeface="Avenir"/>
              </a:defRPr>
            </a:lvl2pPr>
            <a:lvl3pPr indent="-228600" lvl="2" marL="1371600" marR="0" rtl="0" algn="l">
              <a:lnSpc>
                <a:spcPct val="120000"/>
              </a:lnSpc>
              <a:spcBef>
                <a:spcPts val="600"/>
              </a:spcBef>
              <a:spcAft>
                <a:spcPts val="0"/>
              </a:spcAft>
              <a:buClr>
                <a:srgbClr val="454454"/>
              </a:buClr>
              <a:buSzPts val="2800"/>
              <a:buFont typeface="Avenir"/>
              <a:buNone/>
              <a:defRPr b="0" i="0" sz="2800" u="none" cap="none" strike="noStrike">
                <a:solidFill>
                  <a:srgbClr val="454454"/>
                </a:solidFill>
                <a:latin typeface="Avenir"/>
                <a:ea typeface="Avenir"/>
                <a:cs typeface="Avenir"/>
                <a:sym typeface="Avenir"/>
              </a:defRPr>
            </a:lvl3pPr>
            <a:lvl4pPr indent="-228600" lvl="3" marL="1828800" marR="0" rtl="0" algn="l">
              <a:lnSpc>
                <a:spcPct val="120000"/>
              </a:lnSpc>
              <a:spcBef>
                <a:spcPts val="600"/>
              </a:spcBef>
              <a:spcAft>
                <a:spcPts val="0"/>
              </a:spcAft>
              <a:buClr>
                <a:srgbClr val="454454"/>
              </a:buClr>
              <a:buSzPts val="2800"/>
              <a:buFont typeface="Avenir"/>
              <a:buNone/>
              <a:defRPr b="0" i="0" sz="2800" u="none" cap="none" strike="noStrike">
                <a:solidFill>
                  <a:srgbClr val="454454"/>
                </a:solidFill>
                <a:latin typeface="Avenir"/>
                <a:ea typeface="Avenir"/>
                <a:cs typeface="Avenir"/>
                <a:sym typeface="Avenir"/>
              </a:defRPr>
            </a:lvl4pPr>
            <a:lvl5pPr indent="-228600" lvl="4" marL="2286000" marR="0" rtl="0" algn="l">
              <a:lnSpc>
                <a:spcPct val="120000"/>
              </a:lnSpc>
              <a:spcBef>
                <a:spcPts val="600"/>
              </a:spcBef>
              <a:spcAft>
                <a:spcPts val="0"/>
              </a:spcAft>
              <a:buClr>
                <a:srgbClr val="454454"/>
              </a:buClr>
              <a:buSzPts val="2800"/>
              <a:buFont typeface="Avenir"/>
              <a:buNone/>
              <a:defRPr b="0" i="0" sz="2800" u="none" cap="none" strike="noStrike">
                <a:solidFill>
                  <a:srgbClr val="454454"/>
                </a:solidFill>
                <a:latin typeface="Avenir"/>
                <a:ea typeface="Avenir"/>
                <a:cs typeface="Avenir"/>
                <a:sym typeface="Avenir"/>
              </a:defRPr>
            </a:lvl5pPr>
            <a:lvl6pPr indent="-406400" lvl="5" marL="2743200" marR="0" rtl="0" algn="l">
              <a:lnSpc>
                <a:spcPct val="120000"/>
              </a:lnSpc>
              <a:spcBef>
                <a:spcPts val="600"/>
              </a:spcBef>
              <a:spcAft>
                <a:spcPts val="0"/>
              </a:spcAft>
              <a:buClr>
                <a:srgbClr val="454454"/>
              </a:buClr>
              <a:buSzPts val="2800"/>
              <a:buFont typeface="Avenir"/>
              <a:buChar char="•"/>
              <a:defRPr b="0" i="0" sz="2800" u="none" cap="none" strike="noStrike">
                <a:solidFill>
                  <a:srgbClr val="454454"/>
                </a:solidFill>
                <a:latin typeface="Avenir"/>
                <a:ea typeface="Avenir"/>
                <a:cs typeface="Avenir"/>
                <a:sym typeface="Avenir"/>
              </a:defRPr>
            </a:lvl6pPr>
            <a:lvl7pPr indent="-406400" lvl="6" marL="3200400" marR="0" rtl="0" algn="l">
              <a:lnSpc>
                <a:spcPct val="120000"/>
              </a:lnSpc>
              <a:spcBef>
                <a:spcPts val="600"/>
              </a:spcBef>
              <a:spcAft>
                <a:spcPts val="0"/>
              </a:spcAft>
              <a:buClr>
                <a:srgbClr val="454454"/>
              </a:buClr>
              <a:buSzPts val="2800"/>
              <a:buFont typeface="Avenir"/>
              <a:buChar char="•"/>
              <a:defRPr b="0" i="0" sz="2800" u="none" cap="none" strike="noStrike">
                <a:solidFill>
                  <a:srgbClr val="454454"/>
                </a:solidFill>
                <a:latin typeface="Avenir"/>
                <a:ea typeface="Avenir"/>
                <a:cs typeface="Avenir"/>
                <a:sym typeface="Avenir"/>
              </a:defRPr>
            </a:lvl7pPr>
            <a:lvl8pPr indent="-406400" lvl="7" marL="3657600" marR="0" rtl="0" algn="l">
              <a:lnSpc>
                <a:spcPct val="120000"/>
              </a:lnSpc>
              <a:spcBef>
                <a:spcPts val="600"/>
              </a:spcBef>
              <a:spcAft>
                <a:spcPts val="0"/>
              </a:spcAft>
              <a:buClr>
                <a:srgbClr val="454454"/>
              </a:buClr>
              <a:buSzPts val="2800"/>
              <a:buFont typeface="Avenir"/>
              <a:buChar char="•"/>
              <a:defRPr b="0" i="0" sz="2800" u="none" cap="none" strike="noStrike">
                <a:solidFill>
                  <a:srgbClr val="454454"/>
                </a:solidFill>
                <a:latin typeface="Avenir"/>
                <a:ea typeface="Avenir"/>
                <a:cs typeface="Avenir"/>
                <a:sym typeface="Avenir"/>
              </a:defRPr>
            </a:lvl8pPr>
            <a:lvl9pPr indent="-406400" lvl="8" marL="4114800" marR="0" rtl="0" algn="l">
              <a:lnSpc>
                <a:spcPct val="120000"/>
              </a:lnSpc>
              <a:spcBef>
                <a:spcPts val="600"/>
              </a:spcBef>
              <a:spcAft>
                <a:spcPts val="0"/>
              </a:spcAft>
              <a:buClr>
                <a:srgbClr val="454454"/>
              </a:buClr>
              <a:buSzPts val="2800"/>
              <a:buFont typeface="Avenir"/>
              <a:buChar char="•"/>
              <a:defRPr b="0" i="0" sz="2800" u="none" cap="none" strike="noStrike">
                <a:solidFill>
                  <a:srgbClr val="454454"/>
                </a:solidFill>
                <a:latin typeface="Avenir"/>
                <a:ea typeface="Avenir"/>
                <a:cs typeface="Avenir"/>
                <a:sym typeface="Avenir"/>
              </a:defRPr>
            </a:lvl9pPr>
          </a:lstStyle>
          <a:p/>
        </p:txBody>
      </p:sp>
      <p:sp>
        <p:nvSpPr>
          <p:cNvPr id="8" name="Google Shape;8;p1"/>
          <p:cNvSpPr txBox="1"/>
          <p:nvPr>
            <p:ph type="title"/>
          </p:nvPr>
        </p:nvSpPr>
        <p:spPr>
          <a:xfrm>
            <a:off x="457200" y="205978"/>
            <a:ext cx="8229600" cy="8574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chemeClr val="accent1"/>
              </a:buClr>
              <a:buSzPts val="2800"/>
              <a:buFont typeface="Avenir"/>
              <a:buNone/>
              <a:defRPr b="0" i="0" sz="2800" u="none" cap="none" strike="noStrike">
                <a:solidFill>
                  <a:schemeClr val="accent1"/>
                </a:solidFill>
                <a:latin typeface="Avenir"/>
                <a:ea typeface="Avenir"/>
                <a:cs typeface="Avenir"/>
                <a:sym typeface="Avenir"/>
              </a:defRPr>
            </a:lvl1pPr>
            <a:lvl2pPr lvl="1" marR="0" rtl="0" algn="l">
              <a:lnSpc>
                <a:spcPct val="100000"/>
              </a:lnSpc>
              <a:spcBef>
                <a:spcPts val="0"/>
              </a:spcBef>
              <a:spcAft>
                <a:spcPts val="0"/>
              </a:spcAft>
              <a:buClr>
                <a:schemeClr val="accent1"/>
              </a:buClr>
              <a:buSzPts val="2800"/>
              <a:buFont typeface="Avenir"/>
              <a:buNone/>
              <a:defRPr b="0" i="0" sz="2800" u="none" cap="none" strike="noStrike">
                <a:solidFill>
                  <a:schemeClr val="accent1"/>
                </a:solidFill>
                <a:latin typeface="Avenir"/>
                <a:ea typeface="Avenir"/>
                <a:cs typeface="Avenir"/>
                <a:sym typeface="Avenir"/>
              </a:defRPr>
            </a:lvl2pPr>
            <a:lvl3pPr lvl="2" marR="0" rtl="0" algn="l">
              <a:lnSpc>
                <a:spcPct val="100000"/>
              </a:lnSpc>
              <a:spcBef>
                <a:spcPts val="0"/>
              </a:spcBef>
              <a:spcAft>
                <a:spcPts val="0"/>
              </a:spcAft>
              <a:buClr>
                <a:schemeClr val="accent1"/>
              </a:buClr>
              <a:buSzPts val="2800"/>
              <a:buFont typeface="Avenir"/>
              <a:buNone/>
              <a:defRPr b="0" i="0" sz="2800" u="none" cap="none" strike="noStrike">
                <a:solidFill>
                  <a:schemeClr val="accent1"/>
                </a:solidFill>
                <a:latin typeface="Avenir"/>
                <a:ea typeface="Avenir"/>
                <a:cs typeface="Avenir"/>
                <a:sym typeface="Avenir"/>
              </a:defRPr>
            </a:lvl3pPr>
            <a:lvl4pPr lvl="3" marR="0" rtl="0" algn="l">
              <a:lnSpc>
                <a:spcPct val="100000"/>
              </a:lnSpc>
              <a:spcBef>
                <a:spcPts val="0"/>
              </a:spcBef>
              <a:spcAft>
                <a:spcPts val="0"/>
              </a:spcAft>
              <a:buClr>
                <a:schemeClr val="accent1"/>
              </a:buClr>
              <a:buSzPts val="2800"/>
              <a:buFont typeface="Avenir"/>
              <a:buNone/>
              <a:defRPr b="0" i="0" sz="2800" u="none" cap="none" strike="noStrike">
                <a:solidFill>
                  <a:schemeClr val="accent1"/>
                </a:solidFill>
                <a:latin typeface="Avenir"/>
                <a:ea typeface="Avenir"/>
                <a:cs typeface="Avenir"/>
                <a:sym typeface="Avenir"/>
              </a:defRPr>
            </a:lvl4pPr>
            <a:lvl5pPr lvl="4" marR="0" rtl="0" algn="l">
              <a:lnSpc>
                <a:spcPct val="100000"/>
              </a:lnSpc>
              <a:spcBef>
                <a:spcPts val="0"/>
              </a:spcBef>
              <a:spcAft>
                <a:spcPts val="0"/>
              </a:spcAft>
              <a:buClr>
                <a:schemeClr val="accent1"/>
              </a:buClr>
              <a:buSzPts val="2800"/>
              <a:buFont typeface="Avenir"/>
              <a:buNone/>
              <a:defRPr b="0" i="0" sz="2800" u="none" cap="none" strike="noStrike">
                <a:solidFill>
                  <a:schemeClr val="accent1"/>
                </a:solidFill>
                <a:latin typeface="Avenir"/>
                <a:ea typeface="Avenir"/>
                <a:cs typeface="Avenir"/>
                <a:sym typeface="Avenir"/>
              </a:defRPr>
            </a:lvl5pPr>
            <a:lvl6pPr lvl="5" marR="0" rtl="0" algn="l">
              <a:lnSpc>
                <a:spcPct val="100000"/>
              </a:lnSpc>
              <a:spcBef>
                <a:spcPts val="0"/>
              </a:spcBef>
              <a:spcAft>
                <a:spcPts val="0"/>
              </a:spcAft>
              <a:buClr>
                <a:schemeClr val="accent1"/>
              </a:buClr>
              <a:buSzPts val="2800"/>
              <a:buFont typeface="Avenir"/>
              <a:buNone/>
              <a:defRPr b="0" i="0" sz="2800" u="none" cap="none" strike="noStrike">
                <a:solidFill>
                  <a:schemeClr val="accent1"/>
                </a:solidFill>
                <a:latin typeface="Avenir"/>
                <a:ea typeface="Avenir"/>
                <a:cs typeface="Avenir"/>
                <a:sym typeface="Avenir"/>
              </a:defRPr>
            </a:lvl6pPr>
            <a:lvl7pPr lvl="6" marR="0" rtl="0" algn="l">
              <a:lnSpc>
                <a:spcPct val="100000"/>
              </a:lnSpc>
              <a:spcBef>
                <a:spcPts val="0"/>
              </a:spcBef>
              <a:spcAft>
                <a:spcPts val="0"/>
              </a:spcAft>
              <a:buClr>
                <a:schemeClr val="accent1"/>
              </a:buClr>
              <a:buSzPts val="2800"/>
              <a:buFont typeface="Avenir"/>
              <a:buNone/>
              <a:defRPr b="0" i="0" sz="2800" u="none" cap="none" strike="noStrike">
                <a:solidFill>
                  <a:schemeClr val="accent1"/>
                </a:solidFill>
                <a:latin typeface="Avenir"/>
                <a:ea typeface="Avenir"/>
                <a:cs typeface="Avenir"/>
                <a:sym typeface="Avenir"/>
              </a:defRPr>
            </a:lvl7pPr>
            <a:lvl8pPr lvl="7" marR="0" rtl="0" algn="l">
              <a:lnSpc>
                <a:spcPct val="100000"/>
              </a:lnSpc>
              <a:spcBef>
                <a:spcPts val="0"/>
              </a:spcBef>
              <a:spcAft>
                <a:spcPts val="0"/>
              </a:spcAft>
              <a:buClr>
                <a:schemeClr val="accent1"/>
              </a:buClr>
              <a:buSzPts val="2800"/>
              <a:buFont typeface="Avenir"/>
              <a:buNone/>
              <a:defRPr b="0" i="0" sz="2800" u="none" cap="none" strike="noStrike">
                <a:solidFill>
                  <a:schemeClr val="accent1"/>
                </a:solidFill>
                <a:latin typeface="Avenir"/>
                <a:ea typeface="Avenir"/>
                <a:cs typeface="Avenir"/>
                <a:sym typeface="Avenir"/>
              </a:defRPr>
            </a:lvl8pPr>
            <a:lvl9pPr lvl="8" marR="0" rtl="0" algn="l">
              <a:lnSpc>
                <a:spcPct val="100000"/>
              </a:lnSpc>
              <a:spcBef>
                <a:spcPts val="0"/>
              </a:spcBef>
              <a:spcAft>
                <a:spcPts val="0"/>
              </a:spcAft>
              <a:buClr>
                <a:schemeClr val="accent1"/>
              </a:buClr>
              <a:buSzPts val="2800"/>
              <a:buFont typeface="Avenir"/>
              <a:buNone/>
              <a:defRPr b="0" i="0" sz="2800" u="none" cap="none" strike="noStrike">
                <a:solidFill>
                  <a:schemeClr val="accent1"/>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27"/>
          <p:cNvSpPr txBox="1"/>
          <p:nvPr>
            <p:ph idx="12" type="sldNum"/>
          </p:nvPr>
        </p:nvSpPr>
        <p:spPr>
          <a:xfrm>
            <a:off x="8480496" y="4800311"/>
            <a:ext cx="206325" cy="207675"/>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7"/>
          <p:cNvSpPr txBox="1"/>
          <p:nvPr>
            <p:ph idx="1" type="body"/>
          </p:nvPr>
        </p:nvSpPr>
        <p:spPr>
          <a:xfrm>
            <a:off x="457200" y="247650"/>
            <a:ext cx="8229600" cy="4381425"/>
          </a:xfrm>
          <a:prstGeom prst="rect">
            <a:avLst/>
          </a:prstGeom>
          <a:noFill/>
          <a:ln>
            <a:noFill/>
          </a:ln>
        </p:spPr>
        <p:txBody>
          <a:bodyPr anchorCtr="0" anchor="ctr" bIns="34275" lIns="34275" spcFirstLastPara="1" rIns="34275" wrap="square" tIns="34275">
            <a:noAutofit/>
          </a:bodyPr>
          <a:lstStyle>
            <a:lvl1pPr indent="-228600" lvl="0" marL="457200" marR="0" rtl="0" algn="l">
              <a:lnSpc>
                <a:spcPct val="120000"/>
              </a:lnSpc>
              <a:spcBef>
                <a:spcPts val="600"/>
              </a:spcBef>
              <a:spcAft>
                <a:spcPts val="0"/>
              </a:spcAft>
              <a:buClr>
                <a:srgbClr val="454454"/>
              </a:buClr>
              <a:buSzPts val="1500"/>
              <a:buFont typeface="Source Sans Pro"/>
              <a:buNone/>
              <a:defRPr b="0" i="0" sz="1500" u="none" cap="none" strike="noStrike">
                <a:solidFill>
                  <a:srgbClr val="454454"/>
                </a:solidFill>
                <a:latin typeface="Source Sans Pro"/>
                <a:ea typeface="Source Sans Pro"/>
                <a:cs typeface="Source Sans Pro"/>
                <a:sym typeface="Source Sans Pro"/>
              </a:defRPr>
            </a:lvl1pPr>
            <a:lvl2pPr indent="-228600" lvl="1" marL="914400" marR="0" rtl="0" algn="l">
              <a:lnSpc>
                <a:spcPct val="120000"/>
              </a:lnSpc>
              <a:spcBef>
                <a:spcPts val="600"/>
              </a:spcBef>
              <a:spcAft>
                <a:spcPts val="0"/>
              </a:spcAft>
              <a:buClr>
                <a:srgbClr val="454454"/>
              </a:buClr>
              <a:buSzPts val="1500"/>
              <a:buFont typeface="Source Sans Pro"/>
              <a:buNone/>
              <a:defRPr b="0" i="0" sz="1500" u="none" cap="none" strike="noStrike">
                <a:solidFill>
                  <a:srgbClr val="454454"/>
                </a:solidFill>
                <a:latin typeface="Source Sans Pro"/>
                <a:ea typeface="Source Sans Pro"/>
                <a:cs typeface="Source Sans Pro"/>
                <a:sym typeface="Source Sans Pro"/>
              </a:defRPr>
            </a:lvl2pPr>
            <a:lvl3pPr indent="-228600" lvl="2" marL="1371600" marR="0" rtl="0" algn="l">
              <a:lnSpc>
                <a:spcPct val="120000"/>
              </a:lnSpc>
              <a:spcBef>
                <a:spcPts val="600"/>
              </a:spcBef>
              <a:spcAft>
                <a:spcPts val="0"/>
              </a:spcAft>
              <a:buClr>
                <a:srgbClr val="454454"/>
              </a:buClr>
              <a:buSzPts val="1500"/>
              <a:buFont typeface="Source Sans Pro"/>
              <a:buNone/>
              <a:defRPr b="0" i="0" sz="1500" u="none" cap="none" strike="noStrike">
                <a:solidFill>
                  <a:srgbClr val="454454"/>
                </a:solidFill>
                <a:latin typeface="Source Sans Pro"/>
                <a:ea typeface="Source Sans Pro"/>
                <a:cs typeface="Source Sans Pro"/>
                <a:sym typeface="Source Sans Pro"/>
              </a:defRPr>
            </a:lvl3pPr>
            <a:lvl4pPr indent="-228600" lvl="3" marL="1828800" marR="0" rtl="0" algn="l">
              <a:lnSpc>
                <a:spcPct val="120000"/>
              </a:lnSpc>
              <a:spcBef>
                <a:spcPts val="600"/>
              </a:spcBef>
              <a:spcAft>
                <a:spcPts val="0"/>
              </a:spcAft>
              <a:buClr>
                <a:srgbClr val="454454"/>
              </a:buClr>
              <a:buSzPts val="1500"/>
              <a:buFont typeface="Source Sans Pro"/>
              <a:buNone/>
              <a:defRPr b="0" i="0" sz="1500" u="none" cap="none" strike="noStrike">
                <a:solidFill>
                  <a:srgbClr val="454454"/>
                </a:solidFill>
                <a:latin typeface="Source Sans Pro"/>
                <a:ea typeface="Source Sans Pro"/>
                <a:cs typeface="Source Sans Pro"/>
                <a:sym typeface="Source Sans Pro"/>
              </a:defRPr>
            </a:lvl4pPr>
            <a:lvl5pPr indent="-228600" lvl="4" marL="2286000" marR="0" rtl="0" algn="l">
              <a:lnSpc>
                <a:spcPct val="120000"/>
              </a:lnSpc>
              <a:spcBef>
                <a:spcPts val="600"/>
              </a:spcBef>
              <a:spcAft>
                <a:spcPts val="0"/>
              </a:spcAft>
              <a:buClr>
                <a:srgbClr val="454454"/>
              </a:buClr>
              <a:buSzPts val="1500"/>
              <a:buFont typeface="Source Sans Pro"/>
              <a:buNone/>
              <a:defRPr b="0" i="0" sz="1500" u="none" cap="none" strike="noStrike">
                <a:solidFill>
                  <a:srgbClr val="454454"/>
                </a:solidFill>
                <a:latin typeface="Source Sans Pro"/>
                <a:ea typeface="Source Sans Pro"/>
                <a:cs typeface="Source Sans Pro"/>
                <a:sym typeface="Source Sans Pro"/>
              </a:defRPr>
            </a:lvl5pPr>
            <a:lvl6pPr indent="-323850" lvl="5" marL="2743200" marR="0" rtl="0" algn="l">
              <a:lnSpc>
                <a:spcPct val="120000"/>
              </a:lnSpc>
              <a:spcBef>
                <a:spcPts val="600"/>
              </a:spcBef>
              <a:spcAft>
                <a:spcPts val="0"/>
              </a:spcAft>
              <a:buClr>
                <a:srgbClr val="454454"/>
              </a:buClr>
              <a:buSzPts val="1500"/>
              <a:buFont typeface="Source Sans Pro"/>
              <a:buChar char="•"/>
              <a:defRPr b="0" i="0" sz="1500" u="none" cap="none" strike="noStrike">
                <a:solidFill>
                  <a:srgbClr val="454454"/>
                </a:solidFill>
                <a:latin typeface="Source Sans Pro"/>
                <a:ea typeface="Source Sans Pro"/>
                <a:cs typeface="Source Sans Pro"/>
                <a:sym typeface="Source Sans Pro"/>
              </a:defRPr>
            </a:lvl6pPr>
            <a:lvl7pPr indent="-323850" lvl="6" marL="3200400" marR="0" rtl="0" algn="l">
              <a:lnSpc>
                <a:spcPct val="120000"/>
              </a:lnSpc>
              <a:spcBef>
                <a:spcPts val="600"/>
              </a:spcBef>
              <a:spcAft>
                <a:spcPts val="0"/>
              </a:spcAft>
              <a:buClr>
                <a:srgbClr val="454454"/>
              </a:buClr>
              <a:buSzPts val="1500"/>
              <a:buFont typeface="Source Sans Pro"/>
              <a:buChar char="•"/>
              <a:defRPr b="0" i="0" sz="1500" u="none" cap="none" strike="noStrike">
                <a:solidFill>
                  <a:srgbClr val="454454"/>
                </a:solidFill>
                <a:latin typeface="Source Sans Pro"/>
                <a:ea typeface="Source Sans Pro"/>
                <a:cs typeface="Source Sans Pro"/>
                <a:sym typeface="Source Sans Pro"/>
              </a:defRPr>
            </a:lvl7pPr>
            <a:lvl8pPr indent="-323850" lvl="7" marL="3657600" marR="0" rtl="0" algn="l">
              <a:lnSpc>
                <a:spcPct val="120000"/>
              </a:lnSpc>
              <a:spcBef>
                <a:spcPts val="600"/>
              </a:spcBef>
              <a:spcAft>
                <a:spcPts val="0"/>
              </a:spcAft>
              <a:buClr>
                <a:srgbClr val="454454"/>
              </a:buClr>
              <a:buSzPts val="1500"/>
              <a:buFont typeface="Source Sans Pro"/>
              <a:buChar char="•"/>
              <a:defRPr b="0" i="0" sz="1500" u="none" cap="none" strike="noStrike">
                <a:solidFill>
                  <a:srgbClr val="454454"/>
                </a:solidFill>
                <a:latin typeface="Source Sans Pro"/>
                <a:ea typeface="Source Sans Pro"/>
                <a:cs typeface="Source Sans Pro"/>
                <a:sym typeface="Source Sans Pro"/>
              </a:defRPr>
            </a:lvl8pPr>
            <a:lvl9pPr indent="-323850" lvl="8" marL="4114800" marR="0" rtl="0" algn="l">
              <a:lnSpc>
                <a:spcPct val="120000"/>
              </a:lnSpc>
              <a:spcBef>
                <a:spcPts val="600"/>
              </a:spcBef>
              <a:spcAft>
                <a:spcPts val="0"/>
              </a:spcAft>
              <a:buClr>
                <a:srgbClr val="454454"/>
              </a:buClr>
              <a:buSzPts val="1500"/>
              <a:buFont typeface="Source Sans Pro"/>
              <a:buChar char="•"/>
              <a:defRPr b="0" i="0" sz="1500" u="none" cap="none" strike="noStrike">
                <a:solidFill>
                  <a:srgbClr val="454454"/>
                </a:solidFill>
                <a:latin typeface="Source Sans Pro"/>
                <a:ea typeface="Source Sans Pro"/>
                <a:cs typeface="Source Sans Pro"/>
                <a:sym typeface="Source Sans Pro"/>
              </a:defRPr>
            </a:lvl9pPr>
          </a:lstStyle>
          <a:p/>
        </p:txBody>
      </p:sp>
      <p:sp>
        <p:nvSpPr>
          <p:cNvPr id="136" name="Google Shape;136;p27"/>
          <p:cNvSpPr txBox="1"/>
          <p:nvPr>
            <p:ph type="title"/>
          </p:nvPr>
        </p:nvSpPr>
        <p:spPr>
          <a:xfrm>
            <a:off x="457200" y="205978"/>
            <a:ext cx="8229600" cy="85725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chemeClr val="accent1"/>
              </a:buClr>
              <a:buSzPts val="2700"/>
              <a:buFont typeface="Bitter"/>
              <a:buNone/>
              <a:defRPr b="0" i="0" sz="2700" u="none" cap="none" strike="noStrike">
                <a:solidFill>
                  <a:schemeClr val="accent1"/>
                </a:solidFill>
                <a:latin typeface="Bitter"/>
                <a:ea typeface="Bitter"/>
                <a:cs typeface="Bitter"/>
                <a:sym typeface="Bitter"/>
              </a:defRPr>
            </a:lvl1pPr>
            <a:lvl2pPr lvl="1" marR="0" rtl="0" algn="l">
              <a:lnSpc>
                <a:spcPct val="100000"/>
              </a:lnSpc>
              <a:spcBef>
                <a:spcPts val="0"/>
              </a:spcBef>
              <a:spcAft>
                <a:spcPts val="0"/>
              </a:spcAft>
              <a:buClr>
                <a:schemeClr val="accent1"/>
              </a:buClr>
              <a:buSzPts val="2700"/>
              <a:buFont typeface="Bitter"/>
              <a:buNone/>
              <a:defRPr b="0" i="0" sz="2700" u="none" cap="none" strike="noStrike">
                <a:solidFill>
                  <a:schemeClr val="accent1"/>
                </a:solidFill>
                <a:latin typeface="Bitter"/>
                <a:ea typeface="Bitter"/>
                <a:cs typeface="Bitter"/>
                <a:sym typeface="Bitter"/>
              </a:defRPr>
            </a:lvl2pPr>
            <a:lvl3pPr lvl="2" marR="0" rtl="0" algn="l">
              <a:lnSpc>
                <a:spcPct val="100000"/>
              </a:lnSpc>
              <a:spcBef>
                <a:spcPts val="0"/>
              </a:spcBef>
              <a:spcAft>
                <a:spcPts val="0"/>
              </a:spcAft>
              <a:buClr>
                <a:schemeClr val="accent1"/>
              </a:buClr>
              <a:buSzPts val="2700"/>
              <a:buFont typeface="Bitter"/>
              <a:buNone/>
              <a:defRPr b="0" i="0" sz="2700" u="none" cap="none" strike="noStrike">
                <a:solidFill>
                  <a:schemeClr val="accent1"/>
                </a:solidFill>
                <a:latin typeface="Bitter"/>
                <a:ea typeface="Bitter"/>
                <a:cs typeface="Bitter"/>
                <a:sym typeface="Bitter"/>
              </a:defRPr>
            </a:lvl3pPr>
            <a:lvl4pPr lvl="3" marR="0" rtl="0" algn="l">
              <a:lnSpc>
                <a:spcPct val="100000"/>
              </a:lnSpc>
              <a:spcBef>
                <a:spcPts val="0"/>
              </a:spcBef>
              <a:spcAft>
                <a:spcPts val="0"/>
              </a:spcAft>
              <a:buClr>
                <a:schemeClr val="accent1"/>
              </a:buClr>
              <a:buSzPts val="2700"/>
              <a:buFont typeface="Bitter"/>
              <a:buNone/>
              <a:defRPr b="0" i="0" sz="2700" u="none" cap="none" strike="noStrike">
                <a:solidFill>
                  <a:schemeClr val="accent1"/>
                </a:solidFill>
                <a:latin typeface="Bitter"/>
                <a:ea typeface="Bitter"/>
                <a:cs typeface="Bitter"/>
                <a:sym typeface="Bitter"/>
              </a:defRPr>
            </a:lvl4pPr>
            <a:lvl5pPr lvl="4" marR="0" rtl="0" algn="l">
              <a:lnSpc>
                <a:spcPct val="100000"/>
              </a:lnSpc>
              <a:spcBef>
                <a:spcPts val="0"/>
              </a:spcBef>
              <a:spcAft>
                <a:spcPts val="0"/>
              </a:spcAft>
              <a:buClr>
                <a:schemeClr val="accent1"/>
              </a:buClr>
              <a:buSzPts val="2700"/>
              <a:buFont typeface="Bitter"/>
              <a:buNone/>
              <a:defRPr b="0" i="0" sz="2700" u="none" cap="none" strike="noStrike">
                <a:solidFill>
                  <a:schemeClr val="accent1"/>
                </a:solidFill>
                <a:latin typeface="Bitter"/>
                <a:ea typeface="Bitter"/>
                <a:cs typeface="Bitter"/>
                <a:sym typeface="Bitter"/>
              </a:defRPr>
            </a:lvl5pPr>
            <a:lvl6pPr lvl="5" marR="0" rtl="0" algn="l">
              <a:lnSpc>
                <a:spcPct val="100000"/>
              </a:lnSpc>
              <a:spcBef>
                <a:spcPts val="0"/>
              </a:spcBef>
              <a:spcAft>
                <a:spcPts val="0"/>
              </a:spcAft>
              <a:buClr>
                <a:schemeClr val="accent1"/>
              </a:buClr>
              <a:buSzPts val="2700"/>
              <a:buFont typeface="Bitter"/>
              <a:buNone/>
              <a:defRPr b="0" i="0" sz="2700" u="none" cap="none" strike="noStrike">
                <a:solidFill>
                  <a:schemeClr val="accent1"/>
                </a:solidFill>
                <a:latin typeface="Bitter"/>
                <a:ea typeface="Bitter"/>
                <a:cs typeface="Bitter"/>
                <a:sym typeface="Bitter"/>
              </a:defRPr>
            </a:lvl6pPr>
            <a:lvl7pPr lvl="6" marR="0" rtl="0" algn="l">
              <a:lnSpc>
                <a:spcPct val="100000"/>
              </a:lnSpc>
              <a:spcBef>
                <a:spcPts val="0"/>
              </a:spcBef>
              <a:spcAft>
                <a:spcPts val="0"/>
              </a:spcAft>
              <a:buClr>
                <a:schemeClr val="accent1"/>
              </a:buClr>
              <a:buSzPts val="2700"/>
              <a:buFont typeface="Bitter"/>
              <a:buNone/>
              <a:defRPr b="0" i="0" sz="2700" u="none" cap="none" strike="noStrike">
                <a:solidFill>
                  <a:schemeClr val="accent1"/>
                </a:solidFill>
                <a:latin typeface="Bitter"/>
                <a:ea typeface="Bitter"/>
                <a:cs typeface="Bitter"/>
                <a:sym typeface="Bitter"/>
              </a:defRPr>
            </a:lvl7pPr>
            <a:lvl8pPr lvl="7" marR="0" rtl="0" algn="l">
              <a:lnSpc>
                <a:spcPct val="100000"/>
              </a:lnSpc>
              <a:spcBef>
                <a:spcPts val="0"/>
              </a:spcBef>
              <a:spcAft>
                <a:spcPts val="0"/>
              </a:spcAft>
              <a:buClr>
                <a:schemeClr val="accent1"/>
              </a:buClr>
              <a:buSzPts val="2700"/>
              <a:buFont typeface="Bitter"/>
              <a:buNone/>
              <a:defRPr b="0" i="0" sz="2700" u="none" cap="none" strike="noStrike">
                <a:solidFill>
                  <a:schemeClr val="accent1"/>
                </a:solidFill>
                <a:latin typeface="Bitter"/>
                <a:ea typeface="Bitter"/>
                <a:cs typeface="Bitter"/>
                <a:sym typeface="Bitter"/>
              </a:defRPr>
            </a:lvl8pPr>
            <a:lvl9pPr lvl="8" marR="0" rtl="0" algn="l">
              <a:lnSpc>
                <a:spcPct val="100000"/>
              </a:lnSpc>
              <a:spcBef>
                <a:spcPts val="0"/>
              </a:spcBef>
              <a:spcAft>
                <a:spcPts val="0"/>
              </a:spcAft>
              <a:buClr>
                <a:schemeClr val="accent1"/>
              </a:buClr>
              <a:buSzPts val="2700"/>
              <a:buFont typeface="Bitter"/>
              <a:buNone/>
              <a:defRPr b="0" i="0" sz="2700" u="none" cap="none" strike="noStrike">
                <a:solidFill>
                  <a:schemeClr val="accent1"/>
                </a:solidFill>
                <a:latin typeface="Bitter"/>
                <a:ea typeface="Bitter"/>
                <a:cs typeface="Bitter"/>
                <a:sym typeface="Bitter"/>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hyperlink" Target="https://github.com/department-of-veterans-affairs/va.gov-team/tree/master/products/identity-personalization/my-va#measuring-succes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medium.com/@marli_k/five-things-to-think-of-when-personalizing-digital-government-services-81b70b578efb" TargetMode="External"/><Relationship Id="rId4" Type="http://schemas.openxmlformats.org/officeDocument/2006/relationships/hyperlink" Target="https://assets.kpmg/content/dam/kpmg/uk/pdf/2016/09/reimagine-more-personalised-services-september-16.pdf" TargetMode="External"/><Relationship Id="rId9" Type="http://schemas.openxmlformats.org/officeDocument/2006/relationships/hyperlink" Target="https://insidegovuk.blog.gov.uk/2020/10/07/using-accounts-to-personalise-the-user-experience-on-gov-uk/" TargetMode="External"/><Relationship Id="rId5" Type="http://schemas.openxmlformats.org/officeDocument/2006/relationships/hyperlink" Target="https://www.accenture.com/_acnmedia/PDF-94/Accenture-TechVision-2019-Tech-Trends-Report.pdf" TargetMode="External"/><Relationship Id="rId6" Type="http://schemas.openxmlformats.org/officeDocument/2006/relationships/hyperlink" Target="https://policyexchange.org.uk/what-if-public-services-could-be-more-like-amazons/" TargetMode="External"/><Relationship Id="rId7" Type="http://schemas.openxmlformats.org/officeDocument/2006/relationships/hyperlink" Target="https://www.govloop.com/creating-a-personalized-digital-experience/" TargetMode="External"/><Relationship Id="rId8" Type="http://schemas.openxmlformats.org/officeDocument/2006/relationships/hyperlink" Target="https://gds.blog.gov.uk/2020/09/22/introducing-gov-uk-accounts/" TargetMode="External"/><Relationship Id="rId11" Type="http://schemas.openxmlformats.org/officeDocument/2006/relationships/hyperlink" Target="https://insidegovuk.blog.gov.uk/2020/12/09/five-things-weve-learned-from-researching-the-gov-uk-account/" TargetMode="External"/><Relationship Id="rId10" Type="http://schemas.openxmlformats.org/officeDocument/2006/relationships/hyperlink" Target="https://insidegovuk.blog.gov.uk/2020/11/26/how-we-designed-the-gov-uk-accounts-tria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hyperlink" Target="https://github.com/department-of-veterans-affairs/va.gov-team/blob/master/products/identity-personalization/discovery-research/comparative-analysis/auth-exp-comparative-analysis-reseach-plan.m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hyperlink" Target="https://github.com/department-of-veterans-affairs/va.gov-team/blob/master/platform/design/va-product-journey-maps/Veteran%20Journey%20Map.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7" name="Shape 207"/>
        <p:cNvGrpSpPr/>
        <p:nvPr/>
      </p:nvGrpSpPr>
      <p:grpSpPr>
        <a:xfrm>
          <a:off x="0" y="0"/>
          <a:ext cx="0" cy="0"/>
          <a:chOff x="0" y="0"/>
          <a:chExt cx="0" cy="0"/>
        </a:xfrm>
      </p:grpSpPr>
      <p:sp>
        <p:nvSpPr>
          <p:cNvPr id="208" name="Google Shape;208;p40"/>
          <p:cNvSpPr/>
          <p:nvPr/>
        </p:nvSpPr>
        <p:spPr>
          <a:xfrm>
            <a:off x="0" y="0"/>
            <a:ext cx="9144000" cy="426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 name="Google Shape;209;p40"/>
          <p:cNvSpPr/>
          <p:nvPr/>
        </p:nvSpPr>
        <p:spPr>
          <a:xfrm>
            <a:off x="411431" y="4554694"/>
            <a:ext cx="2093850" cy="490275"/>
          </a:xfrm>
          <a:prstGeom prst="rect">
            <a:avLst/>
          </a:prstGeom>
          <a:noFill/>
          <a:ln>
            <a:noFill/>
          </a:ln>
        </p:spPr>
        <p:txBody>
          <a:bodyPr anchorCtr="0" anchor="t" bIns="26675" lIns="53325" spcFirstLastPara="1" rIns="53325" wrap="square" tIns="26675">
            <a:noAutofit/>
          </a:bodyPr>
          <a:lstStyle/>
          <a:p>
            <a:pPr indent="0" lvl="0" marL="0" marR="0" rtl="0" algn="l">
              <a:lnSpc>
                <a:spcPct val="100000"/>
              </a:lnSpc>
              <a:spcBef>
                <a:spcPts val="0"/>
              </a:spcBef>
              <a:spcAft>
                <a:spcPts val="0"/>
              </a:spcAft>
              <a:buNone/>
            </a:pPr>
            <a:r>
              <a:rPr b="1" i="0" lang="en" sz="800" u="none" cap="none" strike="noStrike">
                <a:solidFill>
                  <a:srgbClr val="000000"/>
                </a:solidFill>
                <a:latin typeface="Source Sans Pro"/>
                <a:ea typeface="Source Sans Pro"/>
                <a:cs typeface="Source Sans Pro"/>
                <a:sym typeface="Source Sans Pro"/>
              </a:rPr>
              <a:t>Liz Lantz</a:t>
            </a:r>
            <a:endParaRPr b="1" i="0" sz="8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highlight>
                  <a:srgbClr val="FFFFFF"/>
                </a:highlight>
                <a:latin typeface="Source Sans Pro"/>
                <a:ea typeface="Source Sans Pro"/>
                <a:cs typeface="Source Sans Pro"/>
                <a:sym typeface="Source Sans Pro"/>
              </a:rPr>
              <a:t>liz.lantz@adhocteam.us</a:t>
            </a:r>
            <a:endParaRPr sz="1100"/>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Source Sans Pro"/>
              <a:ea typeface="Source Sans Pro"/>
              <a:cs typeface="Source Sans Pro"/>
              <a:sym typeface="Source Sans Pro"/>
            </a:endParaRPr>
          </a:p>
          <a:p>
            <a:pPr indent="0" lvl="0" marL="0" marR="0" rtl="0" algn="r">
              <a:lnSpc>
                <a:spcPct val="100000"/>
              </a:lnSpc>
              <a:spcBef>
                <a:spcPts val="700"/>
              </a:spcBef>
              <a:spcAft>
                <a:spcPts val="0"/>
              </a:spcAft>
              <a:buClr>
                <a:srgbClr val="000000"/>
              </a:buClr>
              <a:buSzPts val="800"/>
              <a:buFont typeface="Arial"/>
              <a:buNone/>
            </a:pPr>
            <a:r>
              <a:t/>
            </a:r>
            <a:endParaRPr b="0" i="0" sz="800" u="none" cap="none" strike="noStrike">
              <a:solidFill>
                <a:srgbClr val="003366"/>
              </a:solidFill>
              <a:latin typeface="Source Sans Pro"/>
              <a:ea typeface="Source Sans Pro"/>
              <a:cs typeface="Source Sans Pro"/>
              <a:sym typeface="Source Sans Pro"/>
            </a:endParaRPr>
          </a:p>
        </p:txBody>
      </p:sp>
      <p:sp>
        <p:nvSpPr>
          <p:cNvPr id="210" name="Google Shape;210;p40"/>
          <p:cNvSpPr txBox="1"/>
          <p:nvPr/>
        </p:nvSpPr>
        <p:spPr>
          <a:xfrm>
            <a:off x="7366894" y="4554689"/>
            <a:ext cx="1126125" cy="380025"/>
          </a:xfrm>
          <a:prstGeom prst="rect">
            <a:avLst/>
          </a:prstGeom>
          <a:noFill/>
          <a:ln>
            <a:noFill/>
          </a:ln>
        </p:spPr>
        <p:txBody>
          <a:bodyPr anchorCtr="0" anchor="t" bIns="71100" lIns="71100" spcFirstLastPara="1" rIns="71100" wrap="square" tIns="71100">
            <a:noAutofit/>
          </a:bodyPr>
          <a:lstStyle/>
          <a:p>
            <a:pPr indent="0" lvl="0" marL="0" marR="0" rtl="0" algn="r">
              <a:lnSpc>
                <a:spcPct val="150000"/>
              </a:lnSpc>
              <a:spcBef>
                <a:spcPts val="0"/>
              </a:spcBef>
              <a:spcAft>
                <a:spcPts val="0"/>
              </a:spcAft>
              <a:buNone/>
            </a:pPr>
            <a:r>
              <a:rPr b="0" i="0" lang="en" sz="800" u="none" cap="none" strike="noStrike">
                <a:solidFill>
                  <a:srgbClr val="000000"/>
                </a:solidFill>
                <a:latin typeface="Source Sans Pro"/>
                <a:ea typeface="Source Sans Pro"/>
                <a:cs typeface="Source Sans Pro"/>
                <a:sym typeface="Source Sans Pro"/>
              </a:rPr>
              <a:t>December 2021</a:t>
            </a:r>
            <a:endParaRPr b="0" i="0" sz="1100" u="none" cap="none" strike="noStrike">
              <a:solidFill>
                <a:srgbClr val="000000"/>
              </a:solidFill>
              <a:latin typeface="Arial"/>
              <a:ea typeface="Arial"/>
              <a:cs typeface="Arial"/>
              <a:sym typeface="Arial"/>
            </a:endParaRPr>
          </a:p>
        </p:txBody>
      </p:sp>
      <p:pic>
        <p:nvPicPr>
          <p:cNvPr id="211" name="Google Shape;211;p40"/>
          <p:cNvPicPr preferRelativeResize="0"/>
          <p:nvPr/>
        </p:nvPicPr>
        <p:blipFill rotWithShape="1">
          <a:blip r:embed="rId3">
            <a:alphaModFix/>
          </a:blip>
          <a:srcRect b="0" l="0" r="0" t="0"/>
          <a:stretch/>
        </p:blipFill>
        <p:spPr>
          <a:xfrm>
            <a:off x="411431" y="349730"/>
            <a:ext cx="1919476" cy="427383"/>
          </a:xfrm>
          <a:prstGeom prst="rect">
            <a:avLst/>
          </a:prstGeom>
          <a:noFill/>
          <a:ln>
            <a:noFill/>
          </a:ln>
        </p:spPr>
      </p:pic>
      <p:sp>
        <p:nvSpPr>
          <p:cNvPr id="212" name="Google Shape;212;p40"/>
          <p:cNvSpPr txBox="1"/>
          <p:nvPr>
            <p:ph type="title"/>
          </p:nvPr>
        </p:nvSpPr>
        <p:spPr>
          <a:xfrm>
            <a:off x="1143000" y="1549763"/>
            <a:ext cx="6858000" cy="1210275"/>
          </a:xfrm>
          <a:prstGeom prst="rect">
            <a:avLst/>
          </a:prstGeom>
          <a:noFill/>
          <a:ln>
            <a:noFill/>
          </a:ln>
        </p:spPr>
        <p:txBody>
          <a:bodyPr anchorCtr="0" anchor="b" bIns="34275" lIns="34275" spcFirstLastPara="1" rIns="34275" wrap="square" tIns="34275">
            <a:noAutofit/>
          </a:bodyPr>
          <a:lstStyle/>
          <a:p>
            <a:pPr indent="0" lvl="0" marL="0" rtl="0" algn="ctr">
              <a:lnSpc>
                <a:spcPct val="100000"/>
              </a:lnSpc>
              <a:spcBef>
                <a:spcPts val="0"/>
              </a:spcBef>
              <a:spcAft>
                <a:spcPts val="0"/>
              </a:spcAft>
              <a:buSzPts val="2700"/>
              <a:buNone/>
            </a:pPr>
            <a:r>
              <a:rPr lang="en"/>
              <a:t>Personalization and Profile</a:t>
            </a:r>
            <a:endParaRPr/>
          </a:p>
          <a:p>
            <a:pPr indent="0" lvl="0" marL="0" rtl="0" algn="ctr">
              <a:lnSpc>
                <a:spcPct val="120000"/>
              </a:lnSpc>
              <a:spcBef>
                <a:spcPts val="600"/>
              </a:spcBef>
              <a:spcAft>
                <a:spcPts val="0"/>
              </a:spcAft>
              <a:buSzPts val="2700"/>
              <a:buNone/>
            </a:pPr>
            <a:r>
              <a:rPr b="1" lang="en" sz="1400">
                <a:latin typeface="Source Sans Pro"/>
                <a:ea typeface="Source Sans Pro"/>
                <a:cs typeface="Source Sans Pro"/>
                <a:sym typeface="Source Sans Pro"/>
              </a:rPr>
              <a:t>Comparative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9"/>
          <p:cNvPicPr preferRelativeResize="0"/>
          <p:nvPr/>
        </p:nvPicPr>
        <p:blipFill>
          <a:blip r:embed="rId3">
            <a:alphaModFix/>
          </a:blip>
          <a:stretch>
            <a:fillRect/>
          </a:stretch>
        </p:blipFill>
        <p:spPr>
          <a:xfrm>
            <a:off x="6767312" y="4461098"/>
            <a:ext cx="1919475" cy="487261"/>
          </a:xfrm>
          <a:prstGeom prst="rect">
            <a:avLst/>
          </a:prstGeom>
          <a:noFill/>
          <a:ln>
            <a:noFill/>
          </a:ln>
        </p:spPr>
      </p:pic>
      <p:sp>
        <p:nvSpPr>
          <p:cNvPr id="333" name="Google Shape;333;p49"/>
          <p:cNvSpPr txBox="1"/>
          <p:nvPr>
            <p:ph type="title"/>
          </p:nvPr>
        </p:nvSpPr>
        <p:spPr>
          <a:xfrm>
            <a:off x="457194" y="228600"/>
            <a:ext cx="7543800" cy="629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800"/>
              <a:buFont typeface="Bitter"/>
              <a:buNone/>
            </a:pPr>
            <a:r>
              <a:rPr b="1" lang="en" sz="2400"/>
              <a:t>Key findings</a:t>
            </a:r>
            <a:endParaRPr b="1" sz="2400"/>
          </a:p>
        </p:txBody>
      </p:sp>
      <p:sp>
        <p:nvSpPr>
          <p:cNvPr id="334" name="Google Shape;334;p49"/>
          <p:cNvSpPr txBox="1"/>
          <p:nvPr>
            <p:ph type="title"/>
          </p:nvPr>
        </p:nvSpPr>
        <p:spPr>
          <a:xfrm>
            <a:off x="457200" y="605326"/>
            <a:ext cx="8310000" cy="2529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200">
                <a:solidFill>
                  <a:schemeClr val="dk1"/>
                </a:solidFill>
                <a:latin typeface="Source Sans Pro Light"/>
                <a:ea typeface="Source Sans Pro Light"/>
                <a:cs typeface="Source Sans Pro Light"/>
                <a:sym typeface="Source Sans Pro Light"/>
              </a:rPr>
              <a:t>Personalization and profile comparative analysis  | December 2021</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Clr>
                <a:schemeClr val="dk1"/>
              </a:buClr>
              <a:buSzPts val="2800"/>
              <a:buFont typeface="Bitter"/>
              <a:buNone/>
            </a:pPr>
            <a:r>
              <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Clr>
                <a:schemeClr val="dk1"/>
              </a:buClr>
              <a:buSzPts val="2800"/>
              <a:buFont typeface="Bitter"/>
              <a:buNone/>
            </a:pPr>
            <a:r>
              <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Clr>
                <a:schemeClr val="dk1"/>
              </a:buClr>
              <a:buSzPts val="2800"/>
              <a:buFont typeface="Bitter"/>
              <a:buNone/>
            </a:pPr>
            <a:r>
              <a:t/>
            </a:r>
            <a:endParaRPr sz="1200">
              <a:solidFill>
                <a:schemeClr val="dk1"/>
              </a:solidFill>
              <a:latin typeface="Source Sans Pro Light"/>
              <a:ea typeface="Source Sans Pro Light"/>
              <a:cs typeface="Source Sans Pro Light"/>
              <a:sym typeface="Source Sans Pro Light"/>
            </a:endParaRPr>
          </a:p>
        </p:txBody>
      </p:sp>
      <p:sp>
        <p:nvSpPr>
          <p:cNvPr id="335" name="Google Shape;335;p49"/>
          <p:cNvSpPr txBox="1"/>
          <p:nvPr/>
        </p:nvSpPr>
        <p:spPr>
          <a:xfrm>
            <a:off x="457200" y="914400"/>
            <a:ext cx="8554800" cy="4033800"/>
          </a:xfrm>
          <a:prstGeom prst="rect">
            <a:avLst/>
          </a:prstGeom>
          <a:noFill/>
          <a:ln>
            <a:noFill/>
          </a:ln>
        </p:spPr>
        <p:txBody>
          <a:bodyPr anchorCtr="0" anchor="t" bIns="68575" lIns="0" spcFirstLastPara="1" rIns="68575" wrap="square" tIns="68575">
            <a:noAutofit/>
          </a:bodyPr>
          <a:lstStyle/>
          <a:p>
            <a:pPr indent="0" lvl="0" marL="0" rtl="0" algn="l">
              <a:lnSpc>
                <a:spcPct val="120000"/>
              </a:lnSpc>
              <a:spcBef>
                <a:spcPts val="800"/>
              </a:spcBef>
              <a:spcAft>
                <a:spcPts val="0"/>
              </a:spcAft>
              <a:buNone/>
            </a:pPr>
            <a:r>
              <a:rPr b="1" lang="en" sz="1200">
                <a:solidFill>
                  <a:schemeClr val="accent6"/>
                </a:solidFill>
                <a:latin typeface="Source Sans Pro"/>
                <a:ea typeface="Source Sans Pro"/>
                <a:cs typeface="Source Sans Pro"/>
                <a:sym typeface="Source Sans Pro"/>
              </a:rPr>
              <a:t>1.  Personalization</a:t>
            </a:r>
            <a:br>
              <a:rPr b="1" lang="en" sz="1200">
                <a:solidFill>
                  <a:schemeClr val="accent6"/>
                </a:solidFill>
                <a:latin typeface="Source Sans Pro"/>
                <a:ea typeface="Source Sans Pro"/>
                <a:cs typeface="Source Sans Pro"/>
                <a:sym typeface="Source Sans Pro"/>
              </a:rPr>
            </a:br>
            <a:r>
              <a:rPr b="1" lang="en" sz="1200">
                <a:solidFill>
                  <a:schemeClr val="accent6"/>
                </a:solidFill>
                <a:latin typeface="Source Sans Pro"/>
                <a:ea typeface="Source Sans Pro"/>
                <a:cs typeface="Source Sans Pro"/>
                <a:sym typeface="Source Sans Pro"/>
              </a:rPr>
              <a:t>	</a:t>
            </a:r>
            <a:r>
              <a:rPr lang="en" sz="1200">
                <a:solidFill>
                  <a:schemeClr val="accent6"/>
                </a:solidFill>
                <a:latin typeface="Source Sans Pro"/>
                <a:ea typeface="Source Sans Pro"/>
                <a:cs typeface="Source Sans Pro"/>
                <a:sym typeface="Source Sans Pro"/>
              </a:rPr>
              <a:t>1.1 Both civic and private personalized services seek to establish a sense of trust and familiarity.</a:t>
            </a:r>
            <a:br>
              <a:rPr lang="en" sz="1200">
                <a:solidFill>
                  <a:schemeClr val="accent6"/>
                </a:solidFill>
                <a:latin typeface="Source Sans Pro"/>
                <a:ea typeface="Source Sans Pro"/>
                <a:cs typeface="Source Sans Pro"/>
                <a:sym typeface="Source Sans Pro"/>
              </a:rPr>
            </a:br>
            <a:r>
              <a:rPr lang="en" sz="1200">
                <a:solidFill>
                  <a:schemeClr val="accent6"/>
                </a:solidFill>
                <a:latin typeface="Source Sans Pro"/>
                <a:ea typeface="Source Sans Pro"/>
                <a:cs typeface="Source Sans Pro"/>
                <a:sym typeface="Source Sans Pro"/>
              </a:rPr>
              <a:t>	1.2 There are key differences in how private sector and civic services provide personalization.</a:t>
            </a:r>
            <a:br>
              <a:rPr lang="en" sz="1200">
                <a:solidFill>
                  <a:schemeClr val="accent6"/>
                </a:solidFill>
                <a:latin typeface="Source Sans Pro"/>
                <a:ea typeface="Source Sans Pro"/>
                <a:cs typeface="Source Sans Pro"/>
                <a:sym typeface="Source Sans Pro"/>
              </a:rPr>
            </a:br>
            <a:r>
              <a:rPr lang="en" sz="1200">
                <a:solidFill>
                  <a:schemeClr val="accent6"/>
                </a:solidFill>
                <a:latin typeface="Source Sans Pro"/>
                <a:ea typeface="Source Sans Pro"/>
                <a:cs typeface="Source Sans Pro"/>
                <a:sym typeface="Source Sans Pro"/>
              </a:rPr>
              <a:t>	1.3 There are 3 common personalized items shown in a logged-in state.</a:t>
            </a:r>
            <a:br>
              <a:rPr lang="en" sz="1200">
                <a:solidFill>
                  <a:schemeClr val="accent6"/>
                </a:solidFill>
                <a:latin typeface="Source Sans Pro"/>
                <a:ea typeface="Source Sans Pro"/>
                <a:cs typeface="Source Sans Pro"/>
                <a:sym typeface="Source Sans Pro"/>
              </a:rPr>
            </a:br>
            <a:r>
              <a:rPr lang="en" sz="1200">
                <a:solidFill>
                  <a:schemeClr val="accent6"/>
                </a:solidFill>
                <a:latin typeface="Source Sans Pro"/>
                <a:ea typeface="Source Sans Pro"/>
                <a:cs typeface="Source Sans Pro"/>
                <a:sym typeface="Source Sans Pro"/>
              </a:rPr>
              <a:t>	1.4 One difference in the authenticated experience (AE) on VA.gov compared to other sites is the logged-in homepage.</a:t>
            </a:r>
            <a:br>
              <a:rPr lang="en" sz="1200">
                <a:solidFill>
                  <a:schemeClr val="accent6"/>
                </a:solidFill>
                <a:latin typeface="Source Sans Pro"/>
                <a:ea typeface="Source Sans Pro"/>
                <a:cs typeface="Source Sans Pro"/>
                <a:sym typeface="Source Sans Pro"/>
              </a:rPr>
            </a:br>
            <a:r>
              <a:rPr lang="en" sz="1200">
                <a:solidFill>
                  <a:schemeClr val="accent6"/>
                </a:solidFill>
                <a:latin typeface="Source Sans Pro"/>
                <a:ea typeface="Source Sans Pro"/>
                <a:cs typeface="Source Sans Pro"/>
                <a:sym typeface="Source Sans Pro"/>
              </a:rPr>
              <a:t>	1.5 Another key difference in the AE on VA.gov compared to other sites: the information architecture.</a:t>
            </a:r>
            <a:br>
              <a:rPr lang="en" sz="1200">
                <a:solidFill>
                  <a:schemeClr val="accent6"/>
                </a:solidFill>
                <a:latin typeface="Source Sans Pro"/>
                <a:ea typeface="Source Sans Pro"/>
                <a:cs typeface="Source Sans Pro"/>
                <a:sym typeface="Source Sans Pro"/>
              </a:rPr>
            </a:br>
            <a:r>
              <a:rPr lang="en" sz="1200">
                <a:solidFill>
                  <a:schemeClr val="accent6"/>
                </a:solidFill>
                <a:latin typeface="Source Sans Pro"/>
                <a:ea typeface="Source Sans Pro"/>
                <a:cs typeface="Source Sans Pro"/>
                <a:sym typeface="Source Sans Pro"/>
              </a:rPr>
              <a:t> 	1.6 There isn't a clear best practice or trend for using "My" or "Your" in a personalized experience.</a:t>
            </a:r>
            <a:br>
              <a:rPr lang="en" sz="1200">
                <a:solidFill>
                  <a:schemeClr val="accent6"/>
                </a:solidFill>
                <a:latin typeface="Source Sans Pro"/>
                <a:ea typeface="Source Sans Pro"/>
                <a:cs typeface="Source Sans Pro"/>
                <a:sym typeface="Source Sans Pro"/>
              </a:rPr>
            </a:br>
            <a:br>
              <a:rPr lang="en" sz="1200">
                <a:solidFill>
                  <a:schemeClr val="accent6"/>
                </a:solidFill>
                <a:latin typeface="Source Sans Pro"/>
                <a:ea typeface="Source Sans Pro"/>
                <a:cs typeface="Source Sans Pro"/>
                <a:sym typeface="Source Sans Pro"/>
              </a:rPr>
            </a:br>
            <a:r>
              <a:rPr b="1" lang="en" sz="1200">
                <a:solidFill>
                  <a:schemeClr val="accent6"/>
                </a:solidFill>
                <a:latin typeface="Source Sans Pro"/>
                <a:ea typeface="Source Sans Pro"/>
                <a:cs typeface="Source Sans Pro"/>
                <a:sym typeface="Source Sans Pro"/>
              </a:rPr>
              <a:t>2. Profile</a:t>
            </a:r>
            <a:br>
              <a:rPr b="1" lang="en" sz="1200">
                <a:solidFill>
                  <a:schemeClr val="accent6"/>
                </a:solidFill>
                <a:latin typeface="Source Sans Pro"/>
                <a:ea typeface="Source Sans Pro"/>
                <a:cs typeface="Source Sans Pro"/>
                <a:sym typeface="Source Sans Pro"/>
              </a:rPr>
            </a:br>
            <a:r>
              <a:rPr b="1" lang="en" sz="1200">
                <a:solidFill>
                  <a:schemeClr val="accent6"/>
                </a:solidFill>
                <a:latin typeface="Source Sans Pro"/>
                <a:ea typeface="Source Sans Pro"/>
                <a:cs typeface="Source Sans Pro"/>
                <a:sym typeface="Source Sans Pro"/>
              </a:rPr>
              <a:t>	</a:t>
            </a:r>
            <a:r>
              <a:rPr lang="en" sz="1200">
                <a:solidFill>
                  <a:schemeClr val="accent6"/>
                </a:solidFill>
                <a:latin typeface="Source Sans Pro"/>
                <a:ea typeface="Source Sans Pro"/>
                <a:cs typeface="Source Sans Pro"/>
                <a:sym typeface="Source Sans Pro"/>
              </a:rPr>
              <a:t>2.1 Interrupt modals and notifications are common approaches to encourage people to complete their profile information.	</a:t>
            </a:r>
            <a:br>
              <a:rPr lang="en" sz="1200">
                <a:solidFill>
                  <a:schemeClr val="accent6"/>
                </a:solidFill>
                <a:latin typeface="Source Sans Pro"/>
                <a:ea typeface="Source Sans Pro"/>
                <a:cs typeface="Source Sans Pro"/>
                <a:sym typeface="Source Sans Pro"/>
              </a:rPr>
            </a:br>
            <a:r>
              <a:rPr lang="en" sz="1200">
                <a:solidFill>
                  <a:schemeClr val="accent6"/>
                </a:solidFill>
                <a:latin typeface="Source Sans Pro"/>
                <a:ea typeface="Source Sans Pro"/>
                <a:cs typeface="Source Sans Pro"/>
                <a:sym typeface="Source Sans Pro"/>
              </a:rPr>
              <a:t>	2.2 Most sites don't allow people to remove primary contact information from their profile.</a:t>
            </a:r>
            <a:br>
              <a:rPr lang="en" sz="1200">
                <a:solidFill>
                  <a:schemeClr val="accent6"/>
                </a:solidFill>
                <a:latin typeface="Source Sans Pro"/>
                <a:ea typeface="Source Sans Pro"/>
                <a:cs typeface="Source Sans Pro"/>
                <a:sym typeface="Source Sans Pro"/>
              </a:rPr>
            </a:br>
            <a:r>
              <a:rPr lang="en" sz="1200">
                <a:solidFill>
                  <a:schemeClr val="accent6"/>
                </a:solidFill>
                <a:latin typeface="Source Sans Pro"/>
                <a:ea typeface="Source Sans Pro"/>
                <a:cs typeface="Source Sans Pro"/>
                <a:sym typeface="Source Sans Pro"/>
              </a:rPr>
              <a:t>	2.3 The sections of the VA.gov profile are well aligned with other sites.</a:t>
            </a:r>
            <a:endParaRPr sz="1200">
              <a:solidFill>
                <a:schemeClr val="accent6"/>
              </a:solidFill>
              <a:latin typeface="Source Sans Pro"/>
              <a:ea typeface="Source Sans Pro"/>
              <a:cs typeface="Source Sans Pro"/>
              <a:sym typeface="Source Sans Pro"/>
            </a:endParaRPr>
          </a:p>
          <a:p>
            <a:pPr indent="0" lvl="0" marL="0" rtl="0" algn="l">
              <a:lnSpc>
                <a:spcPct val="120000"/>
              </a:lnSpc>
              <a:spcBef>
                <a:spcPts val="800"/>
              </a:spcBef>
              <a:spcAft>
                <a:spcPts val="0"/>
              </a:spcAft>
              <a:buNone/>
            </a:pPr>
            <a:r>
              <a:rPr b="1" lang="en" sz="1200">
                <a:solidFill>
                  <a:schemeClr val="accent6"/>
                </a:solidFill>
                <a:latin typeface="Source Sans Pro"/>
                <a:ea typeface="Source Sans Pro"/>
                <a:cs typeface="Source Sans Pro"/>
                <a:sym typeface="Source Sans Pro"/>
              </a:rPr>
              <a:t>3. GOV.UK</a:t>
            </a:r>
            <a:endParaRPr b="1" sz="1200">
              <a:solidFill>
                <a:schemeClr val="accent6"/>
              </a:solidFill>
              <a:latin typeface="Source Sans Pro"/>
              <a:ea typeface="Source Sans Pro"/>
              <a:cs typeface="Source Sans Pro"/>
              <a:sym typeface="Source Sans Pro"/>
            </a:endParaRPr>
          </a:p>
          <a:p>
            <a:pPr indent="0" lvl="0" marL="457200" rtl="0" algn="l">
              <a:lnSpc>
                <a:spcPct val="120000"/>
              </a:lnSpc>
              <a:spcBef>
                <a:spcPts val="800"/>
              </a:spcBef>
              <a:spcAft>
                <a:spcPts val="0"/>
              </a:spcAft>
              <a:buNone/>
            </a:pPr>
            <a:r>
              <a:rPr lang="en" sz="1200">
                <a:solidFill>
                  <a:schemeClr val="accent6"/>
                </a:solidFill>
                <a:latin typeface="Source Sans Pro"/>
                <a:ea typeface="Source Sans Pro"/>
                <a:cs typeface="Source Sans Pro"/>
                <a:sym typeface="Source Sans Pro"/>
              </a:rPr>
              <a:t>3.1 GOV.UK is in early stages of personalized user experience.</a:t>
            </a:r>
            <a:endParaRPr sz="1200">
              <a:latin typeface="Source Sans Pro Light"/>
              <a:ea typeface="Source Sans Pro Light"/>
              <a:cs typeface="Source Sans Pro Light"/>
              <a:sym typeface="Source Sans Pr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ph type="title"/>
          </p:nvPr>
        </p:nvSpPr>
        <p:spPr>
          <a:xfrm>
            <a:off x="457200" y="2208036"/>
            <a:ext cx="8229600" cy="727425"/>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Clr>
                <a:srgbClr val="FFFFFF"/>
              </a:buClr>
              <a:buSzPts val="3600"/>
              <a:buFont typeface="Bitter"/>
              <a:buNone/>
            </a:pPr>
            <a:r>
              <a:rPr lang="en"/>
              <a:t>1. Personalization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type="title"/>
          </p:nvPr>
        </p:nvSpPr>
        <p:spPr>
          <a:xfrm>
            <a:off x="447261" y="514350"/>
            <a:ext cx="8193854" cy="1090350"/>
          </a:xfrm>
          <a:prstGeom prst="rect">
            <a:avLst/>
          </a:prstGeom>
          <a:noFill/>
          <a:ln>
            <a:noFill/>
          </a:ln>
        </p:spPr>
        <p:txBody>
          <a:bodyPr anchorCtr="0" anchor="t" bIns="34275" lIns="34275" spcFirstLastPara="1" rIns="34275" wrap="square" tIns="34275">
            <a:noAutofit/>
          </a:bodyPr>
          <a:lstStyle/>
          <a:p>
            <a:pPr indent="0" lvl="0" marL="25400" rtl="0" algn="l">
              <a:lnSpc>
                <a:spcPct val="114999"/>
              </a:lnSpc>
              <a:spcBef>
                <a:spcPts val="0"/>
              </a:spcBef>
              <a:spcAft>
                <a:spcPts val="0"/>
              </a:spcAft>
              <a:buSzPts val="2700"/>
              <a:buNone/>
            </a:pPr>
            <a:r>
              <a:rPr b="1" lang="en" sz="2300"/>
              <a:t>Both civic and private personalized services seek to establish a sense of trust and familiarity. </a:t>
            </a:r>
            <a:endParaRPr b="1"/>
          </a:p>
        </p:txBody>
      </p:sp>
      <p:sp>
        <p:nvSpPr>
          <p:cNvPr id="347" name="Google Shape;347;p51"/>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348" name="Google Shape;348;p51"/>
          <p:cNvSpPr txBox="1"/>
          <p:nvPr>
            <p:ph idx="4294967295" type="body"/>
          </p:nvPr>
        </p:nvSpPr>
        <p:spPr>
          <a:xfrm>
            <a:off x="505325" y="1435100"/>
            <a:ext cx="7593300" cy="2055900"/>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lang="en"/>
              <a:t>They build a sense of knowing the user's needs and motivations by:</a:t>
            </a:r>
            <a:endParaRPr/>
          </a:p>
          <a:p>
            <a:pPr indent="-247650" lvl="0" marL="254000" rtl="0" algn="l">
              <a:lnSpc>
                <a:spcPct val="120000"/>
              </a:lnSpc>
              <a:spcBef>
                <a:spcPts val="600"/>
              </a:spcBef>
              <a:spcAft>
                <a:spcPts val="0"/>
              </a:spcAft>
              <a:buSzPts val="1500"/>
              <a:buFont typeface="Arial"/>
              <a:buChar char="•"/>
            </a:pPr>
            <a:r>
              <a:rPr lang="en"/>
              <a:t>Reflecting known information about a user, such as their name, recent activity, and an overview of their accounts or items in-progress.</a:t>
            </a:r>
            <a:endParaRPr/>
          </a:p>
          <a:p>
            <a:pPr indent="-247650" lvl="0" marL="254000" rtl="0" algn="l">
              <a:lnSpc>
                <a:spcPct val="120000"/>
              </a:lnSpc>
              <a:spcBef>
                <a:spcPts val="600"/>
              </a:spcBef>
              <a:spcAft>
                <a:spcPts val="0"/>
              </a:spcAft>
              <a:buSzPts val="1500"/>
              <a:buFont typeface="Arial"/>
              <a:buChar char="•"/>
            </a:pPr>
            <a:r>
              <a:rPr lang="en"/>
              <a:t>Surfacing tailored recommendations, as well as relevant content and tasks. Examples include:</a:t>
            </a:r>
            <a:endParaRPr/>
          </a:p>
          <a:p>
            <a:pPr indent="-171450" lvl="1" marL="596900" rtl="0" algn="l">
              <a:lnSpc>
                <a:spcPct val="120000"/>
              </a:lnSpc>
              <a:spcBef>
                <a:spcPts val="600"/>
              </a:spcBef>
              <a:spcAft>
                <a:spcPts val="0"/>
              </a:spcAft>
              <a:buSzPts val="1500"/>
              <a:buFont typeface="Arial"/>
              <a:buChar char="•"/>
            </a:pPr>
            <a:r>
              <a:rPr lang="en"/>
              <a:t>Offering the ability to set an alert or notification for an important task.</a:t>
            </a:r>
            <a:endParaRPr/>
          </a:p>
          <a:p>
            <a:pPr indent="-171450" lvl="1" marL="596900" rtl="0" algn="l">
              <a:lnSpc>
                <a:spcPct val="120000"/>
              </a:lnSpc>
              <a:spcBef>
                <a:spcPts val="600"/>
              </a:spcBef>
              <a:spcAft>
                <a:spcPts val="0"/>
              </a:spcAft>
              <a:buSzPts val="1500"/>
              <a:buFont typeface="Arial"/>
              <a:buChar char="•"/>
            </a:pPr>
            <a:r>
              <a:rPr lang="en"/>
              <a:t>Recommending relevant services to complement something the user is already engaging with.</a:t>
            </a:r>
            <a:br>
              <a:rPr lang="en"/>
            </a:b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descr="Graphical user interface, application, Teams&#10;&#10;Description automatically generated" id="353" name="Google Shape;353;p52"/>
          <p:cNvPicPr preferRelativeResize="0"/>
          <p:nvPr/>
        </p:nvPicPr>
        <p:blipFill rotWithShape="1">
          <a:blip r:embed="rId3">
            <a:alphaModFix/>
          </a:blip>
          <a:srcRect b="32866" l="0" r="-119" t="0"/>
          <a:stretch/>
        </p:blipFill>
        <p:spPr>
          <a:xfrm>
            <a:off x="3128160" y="49562"/>
            <a:ext cx="5886751" cy="4730201"/>
          </a:xfrm>
          <a:prstGeom prst="rect">
            <a:avLst/>
          </a:prstGeom>
          <a:noFill/>
          <a:ln>
            <a:noFill/>
          </a:ln>
        </p:spPr>
      </p:pic>
      <p:sp>
        <p:nvSpPr>
          <p:cNvPr id="354" name="Google Shape;354;p52"/>
          <p:cNvSpPr txBox="1"/>
          <p:nvPr/>
        </p:nvSpPr>
        <p:spPr>
          <a:xfrm>
            <a:off x="234244" y="186554"/>
            <a:ext cx="2621700" cy="445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500" u="none" cap="none" strike="noStrike">
                <a:solidFill>
                  <a:srgbClr val="000000"/>
                </a:solidFill>
                <a:latin typeface="Source Sans Pro"/>
                <a:ea typeface="Source Sans Pro"/>
                <a:cs typeface="Source Sans Pro"/>
                <a:sym typeface="Source Sans Pro"/>
              </a:rPr>
              <a:t>USA Jobs adds the user's first name (removed for privacy) to their navigation</a:t>
            </a:r>
            <a:r>
              <a:rPr lang="en" sz="1500">
                <a:latin typeface="Source Sans Pro"/>
                <a:ea typeface="Source Sans Pro"/>
                <a:cs typeface="Source Sans Pro"/>
                <a:sym typeface="Source Sans Pro"/>
              </a:rPr>
              <a:t> and uses a personalized </a:t>
            </a:r>
            <a:r>
              <a:rPr b="0" i="0" lang="en" sz="1500" u="none" cap="none" strike="noStrike">
                <a:solidFill>
                  <a:srgbClr val="000000"/>
                </a:solidFill>
                <a:latin typeface="Source Sans Pro"/>
                <a:ea typeface="Source Sans Pro"/>
                <a:cs typeface="Source Sans Pro"/>
                <a:sym typeface="Source Sans Pro"/>
              </a:rPr>
              <a:t>welcome message</a:t>
            </a:r>
            <a:r>
              <a:rPr lang="en" sz="1500">
                <a:latin typeface="Source Sans Pro"/>
                <a:ea typeface="Source Sans Pro"/>
                <a:cs typeface="Source Sans Pro"/>
                <a:sym typeface="Source Sans Pro"/>
              </a:rPr>
              <a:t> as their page heading.</a:t>
            </a:r>
            <a:endParaRPr sz="15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 sz="1500" u="none" cap="none" strike="noStrike">
                <a:solidFill>
                  <a:srgbClr val="000000"/>
                </a:solidFill>
                <a:latin typeface="Source Sans Pro"/>
                <a:ea typeface="Source Sans Pro"/>
                <a:cs typeface="Source Sans Pro"/>
                <a:sym typeface="Source Sans Pro"/>
              </a:rPr>
              <a:t> </a:t>
            </a:r>
            <a:endParaRPr b="0" i="0" sz="15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en" sz="1500">
                <a:latin typeface="Source Sans Pro"/>
                <a:ea typeface="Source Sans Pro"/>
                <a:cs typeface="Source Sans Pro"/>
                <a:sym typeface="Source Sans Pro"/>
              </a:rPr>
              <a:t>Their landing page has a tabbed interface focused on content specific to the user, and</a:t>
            </a:r>
            <a:r>
              <a:rPr b="0" i="0" lang="en" sz="1500" u="none" cap="none" strike="noStrike">
                <a:solidFill>
                  <a:srgbClr val="000000"/>
                </a:solidFill>
                <a:latin typeface="Source Sans Pro"/>
                <a:ea typeface="Source Sans Pro"/>
                <a:cs typeface="Source Sans Pro"/>
                <a:sym typeface="Source Sans Pro"/>
              </a:rPr>
              <a:t> prioritizes in-progress applications by defaulting to having that tab open.</a:t>
            </a:r>
            <a:br>
              <a:rPr b="0" i="0" lang="en" sz="1500" u="none" cap="none" strike="noStrike">
                <a:solidFill>
                  <a:srgbClr val="000000"/>
                </a:solidFill>
                <a:latin typeface="Source Sans Pro"/>
                <a:ea typeface="Source Sans Pro"/>
                <a:cs typeface="Source Sans Pro"/>
                <a:sym typeface="Source Sans Pro"/>
              </a:rPr>
            </a:br>
            <a:br>
              <a:rPr b="0" i="0" lang="en" sz="1500" u="none" cap="none" strike="noStrike">
                <a:solidFill>
                  <a:srgbClr val="000000"/>
                </a:solidFill>
                <a:latin typeface="Source Sans Pro"/>
                <a:ea typeface="Source Sans Pro"/>
                <a:cs typeface="Source Sans Pro"/>
                <a:sym typeface="Source Sans Pro"/>
              </a:rPr>
            </a:br>
            <a:r>
              <a:rPr b="0" i="0" lang="en" sz="1500" u="none" cap="none" strike="noStrike">
                <a:solidFill>
                  <a:srgbClr val="000000"/>
                </a:solidFill>
                <a:latin typeface="Source Sans Pro"/>
                <a:ea typeface="Source Sans Pro"/>
                <a:cs typeface="Source Sans Pro"/>
                <a:sym typeface="Source Sans Pro"/>
              </a:rPr>
              <a:t>They also provide easy access to user-defined saved jobs and searches and build trust with the user by offering notifications about important in-progress items.</a:t>
            </a:r>
            <a:endParaRPr sz="1100"/>
          </a:p>
        </p:txBody>
      </p:sp>
      <p:sp>
        <p:nvSpPr>
          <p:cNvPr id="355" name="Google Shape;355;p52"/>
          <p:cNvSpPr/>
          <p:nvPr/>
        </p:nvSpPr>
        <p:spPr>
          <a:xfrm>
            <a:off x="7377201" y="141728"/>
            <a:ext cx="204611" cy="98778"/>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440206" y="507295"/>
            <a:ext cx="8200800" cy="906900"/>
          </a:xfrm>
          <a:prstGeom prst="rect">
            <a:avLst/>
          </a:prstGeom>
          <a:noFill/>
          <a:ln>
            <a:noFill/>
          </a:ln>
        </p:spPr>
        <p:txBody>
          <a:bodyPr anchorCtr="0" anchor="t" bIns="34275" lIns="34275" spcFirstLastPara="1" rIns="34275" wrap="square" tIns="34275">
            <a:noAutofit/>
          </a:bodyPr>
          <a:lstStyle/>
          <a:p>
            <a:pPr indent="0" lvl="0" marL="25400" rtl="0" algn="l">
              <a:lnSpc>
                <a:spcPct val="114999"/>
              </a:lnSpc>
              <a:spcBef>
                <a:spcPts val="0"/>
              </a:spcBef>
              <a:spcAft>
                <a:spcPts val="0"/>
              </a:spcAft>
              <a:buSzPts val="2700"/>
              <a:buNone/>
            </a:pPr>
            <a:r>
              <a:rPr b="1" lang="en" sz="2400"/>
              <a:t>There are key differences in how private sector and civic services provide personalization.</a:t>
            </a:r>
            <a:endParaRPr b="1" sz="2400"/>
          </a:p>
        </p:txBody>
      </p:sp>
      <p:sp>
        <p:nvSpPr>
          <p:cNvPr id="362" name="Google Shape;362;p53"/>
          <p:cNvSpPr txBox="1"/>
          <p:nvPr>
            <p:ph idx="1" type="subTitle"/>
          </p:nvPr>
        </p:nvSpPr>
        <p:spPr>
          <a:xfrm>
            <a:off x="327670" y="181533"/>
            <a:ext cx="3846000" cy="201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graphicFrame>
        <p:nvGraphicFramePr>
          <p:cNvPr id="363" name="Google Shape;363;p53"/>
          <p:cNvGraphicFramePr/>
          <p:nvPr/>
        </p:nvGraphicFramePr>
        <p:xfrm>
          <a:off x="538275" y="1446219"/>
          <a:ext cx="3000000" cy="3000000"/>
        </p:xfrm>
        <a:graphic>
          <a:graphicData uri="http://schemas.openxmlformats.org/drawingml/2006/table">
            <a:tbl>
              <a:tblPr>
                <a:noFill/>
                <a:tableStyleId>{3252505A-C2F4-4C94-90C5-59BB85053294}</a:tableStyleId>
              </a:tblPr>
              <a:tblGrid>
                <a:gridCol w="3857625"/>
                <a:gridCol w="3857625"/>
              </a:tblGrid>
              <a:tr h="285750">
                <a:tc>
                  <a:txBody>
                    <a:bodyPr/>
                    <a:lstStyle/>
                    <a:p>
                      <a:pPr indent="0" lvl="0" marL="0" rtl="0" algn="l">
                        <a:spcBef>
                          <a:spcPts val="0"/>
                        </a:spcBef>
                        <a:spcAft>
                          <a:spcPts val="0"/>
                        </a:spcAft>
                        <a:buNone/>
                      </a:pPr>
                      <a:r>
                        <a:rPr b="1" lang="en" sz="1200">
                          <a:latin typeface="Source Sans Pro"/>
                          <a:ea typeface="Source Sans Pro"/>
                          <a:cs typeface="Source Sans Pro"/>
                          <a:sym typeface="Source Sans Pro"/>
                        </a:rPr>
                        <a:t>Private Sector</a:t>
                      </a:r>
                      <a:endParaRPr b="1" sz="1200">
                        <a:latin typeface="Source Sans Pro"/>
                        <a:ea typeface="Source Sans Pro"/>
                        <a:cs typeface="Source Sans Pro"/>
                        <a:sym typeface="Source Sans Pro"/>
                      </a:endParaRPr>
                    </a:p>
                  </a:txBody>
                  <a:tcPr marT="68575" marB="68575" marR="68575" marL="68575"/>
                </a:tc>
                <a:tc>
                  <a:txBody>
                    <a:bodyPr/>
                    <a:lstStyle/>
                    <a:p>
                      <a:pPr indent="0" lvl="0" marL="0" rtl="0" algn="l">
                        <a:spcBef>
                          <a:spcPts val="0"/>
                        </a:spcBef>
                        <a:spcAft>
                          <a:spcPts val="0"/>
                        </a:spcAft>
                        <a:buNone/>
                      </a:pPr>
                      <a:r>
                        <a:rPr b="1" lang="en" sz="1200">
                          <a:latin typeface="Source Sans Pro"/>
                          <a:ea typeface="Source Sans Pro"/>
                          <a:cs typeface="Source Sans Pro"/>
                          <a:sym typeface="Source Sans Pro"/>
                        </a:rPr>
                        <a:t>Civic Services</a:t>
                      </a:r>
                      <a:endParaRPr b="1" sz="1200">
                        <a:latin typeface="Source Sans Pro"/>
                        <a:ea typeface="Source Sans Pro"/>
                        <a:cs typeface="Source Sans Pro"/>
                        <a:sym typeface="Source Sans Pro"/>
                      </a:endParaRPr>
                    </a:p>
                  </a:txBody>
                  <a:tcPr marT="68575" marB="68575" marR="68575" marL="68575"/>
                </a:tc>
              </a:tr>
              <a:tr h="285750">
                <a:tc>
                  <a:txBody>
                    <a:bodyPr/>
                    <a:lstStyle/>
                    <a:p>
                      <a:pPr indent="-228600" lvl="0" marL="254000" rtl="0" algn="l">
                        <a:lnSpc>
                          <a:spcPct val="120000"/>
                        </a:lnSpc>
                        <a:spcBef>
                          <a:spcPts val="600"/>
                        </a:spcBef>
                        <a:spcAft>
                          <a:spcPts val="0"/>
                        </a:spcAft>
                        <a:buClr>
                          <a:srgbClr val="454454"/>
                        </a:buClr>
                        <a:buSzPts val="1200"/>
                        <a:buFont typeface="Source Sans Pro"/>
                        <a:buChar char="•"/>
                      </a:pPr>
                      <a:r>
                        <a:rPr lang="en" sz="1200">
                          <a:solidFill>
                            <a:srgbClr val="454454"/>
                          </a:solidFill>
                          <a:latin typeface="Source Sans Pro"/>
                          <a:ea typeface="Source Sans Pro"/>
                          <a:cs typeface="Source Sans Pro"/>
                          <a:sym typeface="Source Sans Pro"/>
                        </a:rPr>
                        <a:t>One-to-one marketing</a:t>
                      </a:r>
                      <a:endParaRPr sz="1200">
                        <a:solidFill>
                          <a:srgbClr val="454454"/>
                        </a:solidFill>
                        <a:latin typeface="Source Sans Pro"/>
                        <a:ea typeface="Source Sans Pro"/>
                        <a:cs typeface="Source Sans Pro"/>
                        <a:sym typeface="Source Sans Pro"/>
                      </a:endParaRPr>
                    </a:p>
                    <a:p>
                      <a:pPr indent="-152400" lvl="1" marL="596900" rtl="0" algn="l">
                        <a:lnSpc>
                          <a:spcPct val="120000"/>
                        </a:lnSpc>
                        <a:spcBef>
                          <a:spcPts val="600"/>
                        </a:spcBef>
                        <a:spcAft>
                          <a:spcPts val="0"/>
                        </a:spcAft>
                        <a:buClr>
                          <a:srgbClr val="454454"/>
                        </a:buClr>
                        <a:buSzPts val="1200"/>
                        <a:buFont typeface="Source Sans Pro"/>
                        <a:buChar char="•"/>
                      </a:pPr>
                      <a:r>
                        <a:rPr lang="en" sz="1200">
                          <a:solidFill>
                            <a:srgbClr val="454454"/>
                          </a:solidFill>
                          <a:latin typeface="Source Sans Pro"/>
                          <a:ea typeface="Source Sans Pro"/>
                          <a:cs typeface="Source Sans Pro"/>
                          <a:sym typeface="Source Sans Pro"/>
                        </a:rPr>
                        <a:t>Includes retargeting users with ads or providing recommendations on similar products based on what they’ve already looked at. </a:t>
                      </a:r>
                      <a:endParaRPr sz="1200">
                        <a:solidFill>
                          <a:srgbClr val="454454"/>
                        </a:solidFill>
                        <a:latin typeface="Source Sans Pro"/>
                        <a:ea typeface="Source Sans Pro"/>
                        <a:cs typeface="Source Sans Pro"/>
                        <a:sym typeface="Source Sans Pro"/>
                      </a:endParaRPr>
                    </a:p>
                    <a:p>
                      <a:pPr indent="-152400" lvl="1" marL="596900" rtl="0" algn="l">
                        <a:lnSpc>
                          <a:spcPct val="120000"/>
                        </a:lnSpc>
                        <a:spcBef>
                          <a:spcPts val="600"/>
                        </a:spcBef>
                        <a:spcAft>
                          <a:spcPts val="0"/>
                        </a:spcAft>
                        <a:buClr>
                          <a:srgbClr val="454454"/>
                        </a:buClr>
                        <a:buSzPts val="1200"/>
                        <a:buFont typeface="Source Sans Pro"/>
                        <a:buChar char="•"/>
                      </a:pPr>
                      <a:r>
                        <a:rPr lang="en" sz="1200">
                          <a:solidFill>
                            <a:srgbClr val="454454"/>
                          </a:solidFill>
                          <a:latin typeface="Source Sans Pro"/>
                          <a:ea typeface="Source Sans Pro"/>
                          <a:cs typeface="Source Sans Pro"/>
                          <a:sym typeface="Source Sans Pro"/>
                        </a:rPr>
                        <a:t>Can have a "creepy" factor</a:t>
                      </a:r>
                      <a:endParaRPr sz="1200">
                        <a:solidFill>
                          <a:srgbClr val="454454"/>
                        </a:solidFill>
                        <a:latin typeface="Source Sans Pro"/>
                        <a:ea typeface="Source Sans Pro"/>
                        <a:cs typeface="Source Sans Pro"/>
                        <a:sym typeface="Source Sans Pro"/>
                      </a:endParaRPr>
                    </a:p>
                    <a:p>
                      <a:pPr indent="-228600" lvl="0" marL="254000" rtl="0" algn="l">
                        <a:lnSpc>
                          <a:spcPct val="120000"/>
                        </a:lnSpc>
                        <a:spcBef>
                          <a:spcPts val="600"/>
                        </a:spcBef>
                        <a:spcAft>
                          <a:spcPts val="0"/>
                        </a:spcAft>
                        <a:buClr>
                          <a:srgbClr val="454454"/>
                        </a:buClr>
                        <a:buSzPts val="1200"/>
                        <a:buFont typeface="Source Sans Pro"/>
                        <a:buChar char="•"/>
                      </a:pPr>
                      <a:r>
                        <a:rPr lang="en" sz="1200">
                          <a:solidFill>
                            <a:srgbClr val="454454"/>
                          </a:solidFill>
                          <a:latin typeface="Source Sans Pro"/>
                          <a:ea typeface="Source Sans Pro"/>
                          <a:cs typeface="Source Sans Pro"/>
                          <a:sym typeface="Source Sans Pro"/>
                        </a:rPr>
                        <a:t>Dedicated real estate on web pages for marketing and services, such as reward programs and special offers.</a:t>
                      </a:r>
                      <a:endParaRPr sz="1200">
                        <a:solidFill>
                          <a:srgbClr val="454454"/>
                        </a:solidFill>
                        <a:latin typeface="Source Sans Pro"/>
                        <a:ea typeface="Source Sans Pro"/>
                        <a:cs typeface="Source Sans Pro"/>
                        <a:sym typeface="Source Sans Pro"/>
                      </a:endParaRPr>
                    </a:p>
                    <a:p>
                      <a:pPr indent="-228600" lvl="0" marL="254000" rtl="0" algn="l">
                        <a:lnSpc>
                          <a:spcPct val="120000"/>
                        </a:lnSpc>
                        <a:spcBef>
                          <a:spcPts val="600"/>
                        </a:spcBef>
                        <a:spcAft>
                          <a:spcPts val="0"/>
                        </a:spcAft>
                        <a:buClr>
                          <a:srgbClr val="454454"/>
                        </a:buClr>
                        <a:buSzPts val="1200"/>
                        <a:buFont typeface="Source Sans Pro"/>
                        <a:buChar char="•"/>
                      </a:pPr>
                      <a:r>
                        <a:rPr lang="en" sz="1200">
                          <a:solidFill>
                            <a:srgbClr val="454454"/>
                          </a:solidFill>
                          <a:latin typeface="Source Sans Pro"/>
                          <a:ea typeface="Source Sans Pro"/>
                          <a:cs typeface="Source Sans Pro"/>
                          <a:sym typeface="Source Sans Pro"/>
                        </a:rPr>
                        <a:t>More robust options for managing personal information such as the ability to add multiple addresses, phone numbers, account nicknames, etc.</a:t>
                      </a:r>
                      <a:endParaRPr sz="1200">
                        <a:solidFill>
                          <a:srgbClr val="454454"/>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latin typeface="Source Sans Pro"/>
                        <a:ea typeface="Source Sans Pro"/>
                        <a:cs typeface="Source Sans Pro"/>
                        <a:sym typeface="Source Sans Pro"/>
                      </a:endParaRPr>
                    </a:p>
                  </a:txBody>
                  <a:tcPr marT="68575" marB="68575" marR="68575" marL="68575"/>
                </a:tc>
                <a:tc>
                  <a:txBody>
                    <a:bodyPr/>
                    <a:lstStyle/>
                    <a:p>
                      <a:pPr indent="-228600" lvl="0" marL="254000" rtl="0" algn="l">
                        <a:lnSpc>
                          <a:spcPct val="120000"/>
                        </a:lnSpc>
                        <a:spcBef>
                          <a:spcPts val="600"/>
                        </a:spcBef>
                        <a:spcAft>
                          <a:spcPts val="0"/>
                        </a:spcAft>
                        <a:buClr>
                          <a:srgbClr val="454454"/>
                        </a:buClr>
                        <a:buSzPts val="1200"/>
                        <a:buFont typeface="Arial"/>
                        <a:buChar char="•"/>
                      </a:pPr>
                      <a:r>
                        <a:rPr lang="en" sz="1200">
                          <a:solidFill>
                            <a:srgbClr val="454454"/>
                          </a:solidFill>
                          <a:latin typeface="Source Sans Pro"/>
                          <a:ea typeface="Source Sans Pro"/>
                          <a:cs typeface="Source Sans Pro"/>
                          <a:sym typeface="Source Sans Pro"/>
                        </a:rPr>
                        <a:t>The variety of touchpoints across agencies in the government can make integration challenging and cause a lack of cross-departmental links and access points.</a:t>
                      </a:r>
                      <a:endParaRPr sz="1200">
                        <a:solidFill>
                          <a:srgbClr val="454454"/>
                        </a:solidFill>
                        <a:latin typeface="Source Sans Pro"/>
                        <a:ea typeface="Source Sans Pro"/>
                        <a:cs typeface="Source Sans Pro"/>
                        <a:sym typeface="Source Sans Pro"/>
                      </a:endParaRPr>
                    </a:p>
                    <a:p>
                      <a:pPr indent="-228600" lvl="0" marL="254000" rtl="0" algn="l">
                        <a:lnSpc>
                          <a:spcPct val="120000"/>
                        </a:lnSpc>
                        <a:spcBef>
                          <a:spcPts val="600"/>
                        </a:spcBef>
                        <a:spcAft>
                          <a:spcPts val="0"/>
                        </a:spcAft>
                        <a:buClr>
                          <a:srgbClr val="454454"/>
                        </a:buClr>
                        <a:buSzPts val="1200"/>
                        <a:buFont typeface="Arial"/>
                        <a:buChar char="•"/>
                      </a:pPr>
                      <a:r>
                        <a:rPr lang="en" sz="1200">
                          <a:solidFill>
                            <a:srgbClr val="454454"/>
                          </a:solidFill>
                          <a:latin typeface="Source Sans Pro"/>
                          <a:ea typeface="Source Sans Pro"/>
                          <a:cs typeface="Source Sans Pro"/>
                          <a:sym typeface="Source Sans Pro"/>
                        </a:rPr>
                        <a:t>Typically face more significant security and technology constraints than the private sector.</a:t>
                      </a:r>
                      <a:endParaRPr sz="1200">
                        <a:solidFill>
                          <a:srgbClr val="454454"/>
                        </a:solidFill>
                        <a:latin typeface="Source Sans Pro"/>
                        <a:ea typeface="Source Sans Pro"/>
                        <a:cs typeface="Source Sans Pro"/>
                        <a:sym typeface="Source Sans Pro"/>
                      </a:endParaRPr>
                    </a:p>
                    <a:p>
                      <a:pPr indent="-228600" lvl="0" marL="254000" rtl="0" algn="l">
                        <a:lnSpc>
                          <a:spcPct val="120000"/>
                        </a:lnSpc>
                        <a:spcBef>
                          <a:spcPts val="600"/>
                        </a:spcBef>
                        <a:spcAft>
                          <a:spcPts val="0"/>
                        </a:spcAft>
                        <a:buClr>
                          <a:srgbClr val="454454"/>
                        </a:buClr>
                        <a:buSzPts val="1200"/>
                        <a:buFont typeface="Arial"/>
                        <a:buChar char="•"/>
                      </a:pPr>
                      <a:r>
                        <a:rPr lang="en" sz="1200">
                          <a:solidFill>
                            <a:srgbClr val="454454"/>
                          </a:solidFill>
                          <a:latin typeface="Source Sans Pro"/>
                          <a:ea typeface="Source Sans Pro"/>
                          <a:cs typeface="Source Sans Pro"/>
                          <a:sym typeface="Source Sans Pro"/>
                        </a:rPr>
                        <a:t>Take a basic approach to personalization that reflected 2-3 personalized items (recent activity was most common) upon logging in, compared to 4-5 items on private sector sites. </a:t>
                      </a:r>
                      <a:endParaRPr sz="1200">
                        <a:solidFill>
                          <a:srgbClr val="454454"/>
                        </a:solidFill>
                        <a:latin typeface="Source Sans Pro"/>
                        <a:ea typeface="Source Sans Pro"/>
                        <a:cs typeface="Source Sans Pro"/>
                        <a:sym typeface="Source Sans Pro"/>
                      </a:endParaRPr>
                    </a:p>
                    <a:p>
                      <a:pPr indent="-228600" lvl="0" marL="254000" rtl="0" algn="l">
                        <a:lnSpc>
                          <a:spcPct val="120000"/>
                        </a:lnSpc>
                        <a:spcBef>
                          <a:spcPts val="600"/>
                        </a:spcBef>
                        <a:spcAft>
                          <a:spcPts val="0"/>
                        </a:spcAft>
                        <a:buClr>
                          <a:srgbClr val="454454"/>
                        </a:buClr>
                        <a:buSzPts val="1200"/>
                        <a:buFont typeface="Arial"/>
                        <a:buChar char="•"/>
                      </a:pPr>
                      <a:r>
                        <a:rPr lang="en" sz="1200">
                          <a:solidFill>
                            <a:srgbClr val="454454"/>
                          </a:solidFill>
                          <a:latin typeface="Source Sans Pro"/>
                          <a:ea typeface="Source Sans Pro"/>
                          <a:cs typeface="Source Sans Pro"/>
                          <a:sym typeface="Source Sans Pro"/>
                        </a:rPr>
                        <a:t>A focus on only 1-2 primary tasks. This makes sense given that the sites typically provide specific civic services that users cannot receive elsewhere.</a:t>
                      </a:r>
                      <a:endParaRPr sz="1200">
                        <a:solidFill>
                          <a:srgbClr val="454454"/>
                        </a:solidFill>
                        <a:latin typeface="Source Sans Pro"/>
                        <a:ea typeface="Source Sans Pro"/>
                        <a:cs typeface="Source Sans Pro"/>
                        <a:sym typeface="Source Sans Pro"/>
                      </a:endParaRPr>
                    </a:p>
                  </a:txBody>
                  <a:tcPr marT="68575" marB="68575" marR="68575" marL="6857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276510" y="507295"/>
            <a:ext cx="8200800" cy="906900"/>
          </a:xfrm>
          <a:prstGeom prst="rect">
            <a:avLst/>
          </a:prstGeom>
          <a:noFill/>
          <a:ln>
            <a:noFill/>
          </a:ln>
        </p:spPr>
        <p:txBody>
          <a:bodyPr anchorCtr="0" anchor="t" bIns="34275" lIns="34275" spcFirstLastPara="1" rIns="34275" wrap="square" tIns="34275">
            <a:noAutofit/>
          </a:bodyPr>
          <a:lstStyle/>
          <a:p>
            <a:pPr indent="0" lvl="0" marL="25400" rtl="0" algn="l">
              <a:lnSpc>
                <a:spcPct val="114999"/>
              </a:lnSpc>
              <a:spcBef>
                <a:spcPts val="0"/>
              </a:spcBef>
              <a:spcAft>
                <a:spcPts val="0"/>
              </a:spcAft>
              <a:buSzPts val="2700"/>
              <a:buNone/>
            </a:pPr>
            <a:r>
              <a:rPr b="1" lang="en" sz="2300"/>
              <a:t>Example: Private sector site</a:t>
            </a:r>
            <a:endParaRPr b="1"/>
          </a:p>
        </p:txBody>
      </p:sp>
      <p:sp>
        <p:nvSpPr>
          <p:cNvPr id="370" name="Google Shape;370;p54"/>
          <p:cNvSpPr txBox="1"/>
          <p:nvPr>
            <p:ph idx="1" type="subTitle"/>
          </p:nvPr>
        </p:nvSpPr>
        <p:spPr>
          <a:xfrm>
            <a:off x="327670" y="181533"/>
            <a:ext cx="3846000" cy="201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371" name="Google Shape;371;p54"/>
          <p:cNvSpPr txBox="1"/>
          <p:nvPr/>
        </p:nvSpPr>
        <p:spPr>
          <a:xfrm>
            <a:off x="562388" y="1065917"/>
            <a:ext cx="3567300" cy="2378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 sz="1500">
                <a:latin typeface="Source Sans Pro"/>
                <a:ea typeface="Source Sans Pro"/>
                <a:cs typeface="Source Sans Pro"/>
                <a:sym typeface="Source Sans Pro"/>
              </a:rPr>
              <a:t>On their dashboard, USAA:</a:t>
            </a:r>
            <a:endParaRPr sz="1500">
              <a:latin typeface="Source Sans Pro"/>
              <a:ea typeface="Source Sans Pro"/>
              <a:cs typeface="Source Sans Pro"/>
              <a:sym typeface="Source Sans Pro"/>
            </a:endParaRPr>
          </a:p>
          <a:p>
            <a:pPr indent="-323850" lvl="0" marL="457200" rtl="0" algn="l">
              <a:spcBef>
                <a:spcPts val="0"/>
              </a:spcBef>
              <a:spcAft>
                <a:spcPts val="0"/>
              </a:spcAft>
              <a:buSzPts val="1500"/>
              <a:buFont typeface="Source Sans Pro"/>
              <a:buChar char="●"/>
            </a:pPr>
            <a:r>
              <a:rPr lang="en" sz="1500">
                <a:latin typeface="Source Sans Pro"/>
                <a:ea typeface="Source Sans Pro"/>
                <a:cs typeface="Source Sans Pro"/>
                <a:sym typeface="Source Sans Pro"/>
              </a:rPr>
              <a:t>Gives customers the ability to customize their view (add a tile, reorder and customize)</a:t>
            </a:r>
            <a:endParaRPr sz="1500">
              <a:latin typeface="Source Sans Pro"/>
              <a:ea typeface="Source Sans Pro"/>
              <a:cs typeface="Source Sans Pro"/>
              <a:sym typeface="Source Sans Pro"/>
            </a:endParaRPr>
          </a:p>
          <a:p>
            <a:pPr indent="-323850" lvl="0" marL="457200" rtl="0" algn="l">
              <a:spcBef>
                <a:spcPts val="0"/>
              </a:spcBef>
              <a:spcAft>
                <a:spcPts val="0"/>
              </a:spcAft>
              <a:buSzPts val="1500"/>
              <a:buFont typeface="Source Sans Pro"/>
              <a:buChar char="●"/>
            </a:pPr>
            <a:r>
              <a:rPr lang="en" sz="1500">
                <a:latin typeface="Source Sans Pro"/>
                <a:ea typeface="Source Sans Pro"/>
                <a:cs typeface="Source Sans Pro"/>
                <a:sym typeface="Source Sans Pro"/>
              </a:rPr>
              <a:t>Dedicates space for marketing in the sidebar</a:t>
            </a:r>
            <a:endParaRPr sz="1500">
              <a:latin typeface="Source Sans Pro"/>
              <a:ea typeface="Source Sans Pro"/>
              <a:cs typeface="Source Sans Pro"/>
              <a:sym typeface="Source Sans Pro"/>
            </a:endParaRPr>
          </a:p>
          <a:p>
            <a:pPr indent="-323850" lvl="0" marL="457200" rtl="0" algn="l">
              <a:spcBef>
                <a:spcPts val="0"/>
              </a:spcBef>
              <a:spcAft>
                <a:spcPts val="0"/>
              </a:spcAft>
              <a:buSzPts val="1500"/>
              <a:buFont typeface="Source Sans Pro"/>
              <a:buChar char="●"/>
            </a:pPr>
            <a:r>
              <a:rPr lang="en" sz="1500">
                <a:latin typeface="Source Sans Pro"/>
                <a:ea typeface="Source Sans Pro"/>
                <a:cs typeface="Source Sans Pro"/>
                <a:sym typeface="Source Sans Pro"/>
              </a:rPr>
              <a:t>Serves up suggested products within the account summary in the main content area of the page.</a:t>
            </a:r>
            <a:endParaRPr sz="1100"/>
          </a:p>
          <a:p>
            <a:pPr indent="0" lvl="0" marL="0" marR="0" rtl="0" algn="l">
              <a:lnSpc>
                <a:spcPct val="100000"/>
              </a:lnSpc>
              <a:spcBef>
                <a:spcPts val="0"/>
              </a:spcBef>
              <a:spcAft>
                <a:spcPts val="0"/>
              </a:spcAft>
              <a:buNone/>
            </a:pPr>
            <a:r>
              <a:t/>
            </a:r>
            <a:endParaRPr sz="1500">
              <a:latin typeface="Source Sans Pro"/>
              <a:ea typeface="Source Sans Pro"/>
              <a:cs typeface="Source Sans Pro"/>
              <a:sym typeface="Source Sans Pro"/>
            </a:endParaRPr>
          </a:p>
        </p:txBody>
      </p:sp>
      <p:pic>
        <p:nvPicPr>
          <p:cNvPr descr="Graphical user interface, website&#10;&#10;Description automatically generated" id="372" name="Google Shape;372;p54"/>
          <p:cNvPicPr preferRelativeResize="0"/>
          <p:nvPr/>
        </p:nvPicPr>
        <p:blipFill rotWithShape="1">
          <a:blip r:embed="rId3">
            <a:alphaModFix/>
          </a:blip>
          <a:srcRect b="4298" l="290" r="-430" t="11575"/>
          <a:stretch/>
        </p:blipFill>
        <p:spPr>
          <a:xfrm>
            <a:off x="4193808" y="5"/>
            <a:ext cx="4950184" cy="4979161"/>
          </a:xfrm>
          <a:prstGeom prst="rect">
            <a:avLst/>
          </a:prstGeom>
          <a:noFill/>
          <a:ln>
            <a:noFill/>
          </a:ln>
        </p:spPr>
      </p:pic>
      <p:sp>
        <p:nvSpPr>
          <p:cNvPr id="373" name="Google Shape;373;p54"/>
          <p:cNvSpPr/>
          <p:nvPr/>
        </p:nvSpPr>
        <p:spPr>
          <a:xfrm>
            <a:off x="4382675" y="760975"/>
            <a:ext cx="836400" cy="18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4"/>
          <p:cNvSpPr/>
          <p:nvPr/>
        </p:nvSpPr>
        <p:spPr>
          <a:xfrm>
            <a:off x="4586425" y="3444775"/>
            <a:ext cx="1733400" cy="18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4586425" y="3707250"/>
            <a:ext cx="1733400" cy="18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4"/>
          <p:cNvSpPr/>
          <p:nvPr/>
        </p:nvSpPr>
        <p:spPr>
          <a:xfrm>
            <a:off x="7410600" y="2766375"/>
            <a:ext cx="1733400" cy="1531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440206" y="507295"/>
            <a:ext cx="8200800" cy="906900"/>
          </a:xfrm>
          <a:prstGeom prst="rect">
            <a:avLst/>
          </a:prstGeom>
          <a:noFill/>
          <a:ln>
            <a:noFill/>
          </a:ln>
        </p:spPr>
        <p:txBody>
          <a:bodyPr anchorCtr="0" anchor="t" bIns="34275" lIns="34275" spcFirstLastPara="1" rIns="34275" wrap="square" tIns="34275">
            <a:noAutofit/>
          </a:bodyPr>
          <a:lstStyle/>
          <a:p>
            <a:pPr indent="0" lvl="0" marL="25400" rtl="0" algn="l">
              <a:lnSpc>
                <a:spcPct val="114999"/>
              </a:lnSpc>
              <a:spcBef>
                <a:spcPts val="0"/>
              </a:spcBef>
              <a:spcAft>
                <a:spcPts val="0"/>
              </a:spcAft>
              <a:buSzPts val="2700"/>
              <a:buNone/>
            </a:pPr>
            <a:r>
              <a:rPr b="1" lang="en" sz="2300"/>
              <a:t>Example: Civic service site</a:t>
            </a:r>
            <a:endParaRPr b="1"/>
          </a:p>
        </p:txBody>
      </p:sp>
      <p:sp>
        <p:nvSpPr>
          <p:cNvPr id="383" name="Google Shape;383;p55"/>
          <p:cNvSpPr txBox="1"/>
          <p:nvPr>
            <p:ph idx="1" type="subTitle"/>
          </p:nvPr>
        </p:nvSpPr>
        <p:spPr>
          <a:xfrm>
            <a:off x="327670" y="181533"/>
            <a:ext cx="3846000" cy="201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384" name="Google Shape;384;p55"/>
          <p:cNvSpPr txBox="1"/>
          <p:nvPr/>
        </p:nvSpPr>
        <p:spPr>
          <a:xfrm>
            <a:off x="562388" y="1256698"/>
            <a:ext cx="3567300" cy="1916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 sz="1500">
                <a:latin typeface="Source Sans Pro"/>
                <a:ea typeface="Source Sans Pro"/>
                <a:cs typeface="Source Sans Pro"/>
                <a:sym typeface="Source Sans Pro"/>
              </a:rPr>
              <a:t>Healthcare.gov focuses the user on the primary task of completing their application in progress immediately after logging in.</a:t>
            </a:r>
            <a:br>
              <a:rPr lang="en" sz="1500">
                <a:latin typeface="Source Sans Pro"/>
                <a:ea typeface="Source Sans Pro"/>
                <a:cs typeface="Source Sans Pro"/>
                <a:sym typeface="Source Sans Pro"/>
              </a:rPr>
            </a:br>
            <a:br>
              <a:rPr lang="en" sz="1500">
                <a:latin typeface="Source Sans Pro"/>
                <a:ea typeface="Source Sans Pro"/>
                <a:cs typeface="Source Sans Pro"/>
                <a:sym typeface="Source Sans Pro"/>
              </a:rPr>
            </a:br>
            <a:r>
              <a:rPr lang="en" sz="1500">
                <a:latin typeface="Source Sans Pro"/>
                <a:ea typeface="Source Sans Pro"/>
                <a:cs typeface="Source Sans Pro"/>
                <a:sym typeface="Source Sans Pro"/>
              </a:rPr>
              <a:t>As a secondary focus, other important applications are surfaced to make it easy for the user to find.</a:t>
            </a:r>
            <a:endParaRPr sz="1500">
              <a:latin typeface="Source Sans Pro"/>
              <a:ea typeface="Source Sans Pro"/>
              <a:cs typeface="Source Sans Pro"/>
              <a:sym typeface="Source Sans Pro"/>
            </a:endParaRPr>
          </a:p>
        </p:txBody>
      </p:sp>
      <p:pic>
        <p:nvPicPr>
          <p:cNvPr descr="Graphical user interface, text, application&#10;&#10;Description automatically generated" id="385" name="Google Shape;385;p55"/>
          <p:cNvPicPr preferRelativeResize="0"/>
          <p:nvPr/>
        </p:nvPicPr>
        <p:blipFill rotWithShape="1">
          <a:blip r:embed="rId3">
            <a:alphaModFix/>
          </a:blip>
          <a:srcRect b="21942" l="0" r="189" t="0"/>
          <a:stretch/>
        </p:blipFill>
        <p:spPr>
          <a:xfrm>
            <a:off x="5193690" y="17960"/>
            <a:ext cx="3950316" cy="51075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434061" y="507019"/>
            <a:ext cx="7712610" cy="694604"/>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There are 3 common personalized items shown in a logged-in state.</a:t>
            </a:r>
            <a:endParaRPr b="1" sz="2400"/>
          </a:p>
          <a:p>
            <a:pPr indent="-38100" lvl="0" marL="215900" rtl="0" algn="l">
              <a:lnSpc>
                <a:spcPct val="100000"/>
              </a:lnSpc>
              <a:spcBef>
                <a:spcPts val="0"/>
              </a:spcBef>
              <a:spcAft>
                <a:spcPts val="0"/>
              </a:spcAft>
              <a:buSzPts val="2700"/>
              <a:buFont typeface="Arial"/>
              <a:buNone/>
            </a:pPr>
            <a:r>
              <a:t/>
            </a:r>
            <a:endParaRPr/>
          </a:p>
          <a:p>
            <a:pPr indent="0" lvl="0" marL="0" rtl="0" algn="l">
              <a:lnSpc>
                <a:spcPct val="100000"/>
              </a:lnSpc>
              <a:spcBef>
                <a:spcPts val="0"/>
              </a:spcBef>
              <a:spcAft>
                <a:spcPts val="0"/>
              </a:spcAft>
              <a:buClr>
                <a:schemeClr val="accent1"/>
              </a:buClr>
              <a:buSzPts val="2700"/>
              <a:buFont typeface="Bitter"/>
              <a:buNone/>
            </a:pPr>
            <a:br>
              <a:rPr lang="en"/>
            </a:br>
            <a:endParaRPr/>
          </a:p>
          <a:p>
            <a:pPr indent="0" lvl="0" marL="25400" rtl="0" algn="l">
              <a:lnSpc>
                <a:spcPct val="114999"/>
              </a:lnSpc>
              <a:spcBef>
                <a:spcPts val="0"/>
              </a:spcBef>
              <a:spcAft>
                <a:spcPts val="0"/>
              </a:spcAft>
              <a:buSzPts val="2700"/>
              <a:buNone/>
            </a:pPr>
            <a:r>
              <a:t/>
            </a:r>
            <a:endParaRPr sz="2300"/>
          </a:p>
        </p:txBody>
      </p:sp>
      <p:sp>
        <p:nvSpPr>
          <p:cNvPr id="392" name="Google Shape;392;p56"/>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393" name="Google Shape;393;p56"/>
          <p:cNvSpPr txBox="1"/>
          <p:nvPr>
            <p:ph idx="4294967295" type="body"/>
          </p:nvPr>
        </p:nvSpPr>
        <p:spPr>
          <a:xfrm>
            <a:off x="503903" y="1664917"/>
            <a:ext cx="4131354" cy="1936110"/>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lang="en"/>
              <a:t>Across the sites we reviewed, the user's first name, account summary and action items/notifications were displayed on a user's logged-in homepage to create a sense of personalization.  </a:t>
            </a:r>
            <a:endParaRPr/>
          </a:p>
          <a:p>
            <a:pPr indent="0" lvl="0" marL="0" rtl="0" algn="l">
              <a:lnSpc>
                <a:spcPct val="120000"/>
              </a:lnSpc>
              <a:spcBef>
                <a:spcPts val="600"/>
              </a:spcBef>
              <a:spcAft>
                <a:spcPts val="0"/>
              </a:spcAft>
              <a:buSzPts val="1500"/>
              <a:buNone/>
            </a:pPr>
            <a:r>
              <a:rPr lang="en"/>
              <a:t>We counted 20 points of personalization in total, but most were one-offs and not common across sites.</a:t>
            </a:r>
            <a:endParaRPr/>
          </a:p>
        </p:txBody>
      </p:sp>
      <p:graphicFrame>
        <p:nvGraphicFramePr>
          <p:cNvPr id="394" name="Google Shape;394;p56"/>
          <p:cNvGraphicFramePr/>
          <p:nvPr/>
        </p:nvGraphicFramePr>
        <p:xfrm>
          <a:off x="5260257" y="1388806"/>
          <a:ext cx="3000000" cy="3000000"/>
        </p:xfrm>
        <a:graphic>
          <a:graphicData uri="http://schemas.openxmlformats.org/drawingml/2006/table">
            <a:tbl>
              <a:tblPr bandRow="1" firstRow="1">
                <a:noFill/>
                <a:tableStyleId>{9990C2F9-773A-42CC-B1BC-BB60630657B7}</a:tableStyleId>
              </a:tblPr>
              <a:tblGrid>
                <a:gridCol w="1456400"/>
                <a:gridCol w="1056850"/>
              </a:tblGrid>
              <a:tr h="26422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Source Sans Pro"/>
                          <a:ea typeface="Source Sans Pro"/>
                          <a:cs typeface="Source Sans Pro"/>
                          <a:sym typeface="Source Sans Pro"/>
                        </a:rPr>
                        <a:t>Personalized info</a:t>
                      </a:r>
                      <a:endParaRPr sz="11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l">
                        <a:lnSpc>
                          <a:spcPct val="100000"/>
                        </a:lnSpc>
                        <a:spcBef>
                          <a:spcPts val="0"/>
                        </a:spcBef>
                        <a:spcAft>
                          <a:spcPts val="0"/>
                        </a:spcAft>
                        <a:buNone/>
                      </a:pPr>
                      <a:r>
                        <a:rPr lang="en" sz="900" u="none" cap="none" strike="noStrike">
                          <a:solidFill>
                            <a:srgbClr val="FFFFFF"/>
                          </a:solidFill>
                          <a:latin typeface="Source Sans Pro"/>
                          <a:ea typeface="Source Sans Pro"/>
                          <a:cs typeface="Source Sans Pro"/>
                          <a:sym typeface="Source Sans Pro"/>
                        </a:rPr>
                        <a:t># of sites (of 15)</a:t>
                      </a:r>
                      <a:endParaRPr b="1" sz="900" u="none" cap="none" strike="noStrike">
                        <a:solidFill>
                          <a:srgbClr val="FFFFFF"/>
                        </a:solidFill>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Source Sans Pro"/>
                          <a:ea typeface="Source Sans Pro"/>
                          <a:cs typeface="Source Sans Pro"/>
                          <a:sym typeface="Source Sans Pro"/>
                        </a:rPr>
                        <a:t>First name</a:t>
                      </a:r>
                      <a:endParaRPr b="1"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b="1" lang="en" sz="800" u="none" cap="none" strike="noStrike">
                          <a:latin typeface="Source Sans Pro"/>
                          <a:ea typeface="Source Sans Pro"/>
                          <a:cs typeface="Source Sans Pro"/>
                          <a:sym typeface="Source Sans Pro"/>
                        </a:rPr>
                        <a:t>10</a:t>
                      </a:r>
                      <a:endParaRPr b="1"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Source Sans Pro"/>
                          <a:ea typeface="Source Sans Pro"/>
                          <a:cs typeface="Source Sans Pro"/>
                          <a:sym typeface="Source Sans Pro"/>
                        </a:rPr>
                        <a:t>Alerts / notifications</a:t>
                      </a:r>
                      <a:endParaRPr b="1"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b="1" lang="en" sz="800" u="none" cap="none" strike="noStrike">
                          <a:latin typeface="Source Sans Pro"/>
                          <a:ea typeface="Source Sans Pro"/>
                          <a:cs typeface="Source Sans Pro"/>
                          <a:sym typeface="Source Sans Pro"/>
                        </a:rPr>
                        <a:t>8</a:t>
                      </a:r>
                      <a:endParaRPr b="1"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latin typeface="Source Sans Pro"/>
                          <a:ea typeface="Source Sans Pro"/>
                          <a:cs typeface="Source Sans Pro"/>
                          <a:sym typeface="Source Sans Pro"/>
                        </a:rPr>
                        <a:t>Overview of accounts</a:t>
                      </a:r>
                      <a:endParaRPr b="1"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b="1" lang="en" sz="800" u="none" cap="none" strike="noStrike">
                          <a:latin typeface="Source Sans Pro"/>
                          <a:ea typeface="Source Sans Pro"/>
                          <a:cs typeface="Source Sans Pro"/>
                          <a:sym typeface="Source Sans Pro"/>
                        </a:rPr>
                        <a:t>9</a:t>
                      </a:r>
                      <a:endParaRPr sz="1100"/>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Member id</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4</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Greeting (e.g. Welcome)</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4</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Recent activity or status</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4</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Transactions</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3</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Earned rewards</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3</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Group number</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2</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Custom feed</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2</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Recommendations</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2</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Enrollment date</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2</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Last name</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2</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User name</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1</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Membership level</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1</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Email address</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1</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Custom ads</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1</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Language preference</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1</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Groups</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1</a:t>
                      </a:r>
                      <a:endParaRPr sz="800" u="none" cap="none" strike="noStrike">
                        <a:latin typeface="Source Sans Pro"/>
                        <a:ea typeface="Source Sans Pro"/>
                        <a:cs typeface="Source Sans Pro"/>
                        <a:sym typeface="Source Sans Pro"/>
                      </a:endParaRPr>
                    </a:p>
                  </a:txBody>
                  <a:tcPr marT="14300" marB="14300" marR="21425" marL="21425" anchor="b"/>
                </a:tc>
              </a:tr>
              <a:tr h="150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Additional user settings to further personalize</a:t>
                      </a:r>
                      <a:endParaRPr sz="800" u="none" cap="none" strike="noStrike">
                        <a:latin typeface="Source Sans Pro"/>
                        <a:ea typeface="Source Sans Pro"/>
                        <a:cs typeface="Source Sans Pro"/>
                        <a:sym typeface="Source Sans Pro"/>
                      </a:endParaRPr>
                    </a:p>
                  </a:txBody>
                  <a:tcPr marT="14300" marB="14300" marR="21425" marL="21425" anchor="b"/>
                </a:tc>
                <a:tc>
                  <a:txBody>
                    <a:bodyPr/>
                    <a:lstStyle/>
                    <a:p>
                      <a:pPr indent="0" lvl="0" marL="0" marR="0" rtl="0" algn="r">
                        <a:lnSpc>
                          <a:spcPct val="100000"/>
                        </a:lnSpc>
                        <a:spcBef>
                          <a:spcPts val="0"/>
                        </a:spcBef>
                        <a:spcAft>
                          <a:spcPts val="0"/>
                        </a:spcAft>
                        <a:buClr>
                          <a:srgbClr val="000000"/>
                        </a:buClr>
                        <a:buSzPts val="800"/>
                        <a:buFont typeface="Arial"/>
                        <a:buNone/>
                      </a:pPr>
                      <a:r>
                        <a:rPr lang="en" sz="800" u="none" cap="none" strike="noStrike">
                          <a:latin typeface="Source Sans Pro"/>
                          <a:ea typeface="Source Sans Pro"/>
                          <a:cs typeface="Source Sans Pro"/>
                          <a:sym typeface="Source Sans Pro"/>
                        </a:rPr>
                        <a:t>1</a:t>
                      </a:r>
                      <a:endParaRPr sz="800" u="none" cap="none" strike="noStrike">
                        <a:latin typeface="Source Sans Pro"/>
                        <a:ea typeface="Source Sans Pro"/>
                        <a:cs typeface="Source Sans Pro"/>
                        <a:sym typeface="Source Sans Pro"/>
                      </a:endParaRPr>
                    </a:p>
                  </a:txBody>
                  <a:tcPr marT="14300" marB="14300" marR="21425" marL="21425" anchor="b"/>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type="title"/>
          </p:nvPr>
        </p:nvSpPr>
        <p:spPr>
          <a:xfrm>
            <a:off x="434050" y="513450"/>
            <a:ext cx="8534700" cy="11490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One difference in the authenticated experience (AE) on VA.gov compared to other sites is the logged-in homepage.</a:t>
            </a:r>
            <a:endParaRPr b="1" sz="2400"/>
          </a:p>
          <a:p>
            <a:pPr indent="0" lvl="0" marL="0" rtl="0" algn="l">
              <a:lnSpc>
                <a:spcPct val="100000"/>
              </a:lnSpc>
              <a:spcBef>
                <a:spcPts val="0"/>
              </a:spcBef>
              <a:spcAft>
                <a:spcPts val="0"/>
              </a:spcAft>
              <a:buClr>
                <a:schemeClr val="accent1"/>
              </a:buClr>
              <a:buSzPts val="2700"/>
              <a:buFont typeface="Bitter"/>
              <a:buNone/>
            </a:pPr>
            <a:r>
              <a:t/>
            </a:r>
            <a:endParaRPr b="1" sz="2400"/>
          </a:p>
        </p:txBody>
      </p:sp>
      <p:sp>
        <p:nvSpPr>
          <p:cNvPr id="401" name="Google Shape;401;p57"/>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402" name="Google Shape;402;p57"/>
          <p:cNvSpPr txBox="1"/>
          <p:nvPr>
            <p:ph idx="4294967295" type="body"/>
          </p:nvPr>
        </p:nvSpPr>
        <p:spPr>
          <a:xfrm>
            <a:off x="471797" y="1388798"/>
            <a:ext cx="8022070" cy="3238884"/>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lang="en"/>
              <a:t>Almost every site (Google being the only exception) we visited had an authenticated homepage with personalized content upon logging in, which was very different from the unauthenticated homepage.  </a:t>
            </a:r>
            <a:endParaRPr/>
          </a:p>
          <a:p>
            <a:pPr indent="0" lvl="0" marL="0" rtl="0" algn="l">
              <a:lnSpc>
                <a:spcPct val="120000"/>
              </a:lnSpc>
              <a:spcBef>
                <a:spcPts val="600"/>
              </a:spcBef>
              <a:spcAft>
                <a:spcPts val="0"/>
              </a:spcAft>
              <a:buSzPts val="1500"/>
              <a:buNone/>
            </a:pPr>
            <a:r>
              <a:t/>
            </a:r>
            <a:endParaRPr/>
          </a:p>
          <a:p>
            <a:pPr indent="0" lvl="0" marL="0" rtl="0" algn="l">
              <a:lnSpc>
                <a:spcPct val="120000"/>
              </a:lnSpc>
              <a:spcBef>
                <a:spcPts val="600"/>
              </a:spcBef>
              <a:spcAft>
                <a:spcPts val="0"/>
              </a:spcAft>
              <a:buSzPts val="1500"/>
              <a:buNone/>
            </a:pPr>
            <a:r>
              <a:rPr lang="en"/>
              <a:t>The authenticated homepage on these sites was very similar to My VA: </a:t>
            </a:r>
            <a:endParaRPr/>
          </a:p>
          <a:p>
            <a:pPr indent="-247650" lvl="0" marL="254000" rtl="0" algn="l">
              <a:lnSpc>
                <a:spcPct val="120000"/>
              </a:lnSpc>
              <a:spcBef>
                <a:spcPts val="600"/>
              </a:spcBef>
              <a:spcAft>
                <a:spcPts val="0"/>
              </a:spcAft>
              <a:buSzPts val="1500"/>
              <a:buFont typeface="Arial"/>
              <a:buChar char="•"/>
            </a:pPr>
            <a:r>
              <a:rPr lang="en"/>
              <a:t>Focused on the user's account</a:t>
            </a:r>
            <a:endParaRPr/>
          </a:p>
          <a:p>
            <a:pPr indent="-247650" lvl="0" marL="254000" rtl="0" algn="l">
              <a:lnSpc>
                <a:spcPct val="120000"/>
              </a:lnSpc>
              <a:spcBef>
                <a:spcPts val="600"/>
              </a:spcBef>
              <a:spcAft>
                <a:spcPts val="0"/>
              </a:spcAft>
              <a:buSzPts val="1500"/>
              <a:buFont typeface="Arial"/>
              <a:buChar char="•"/>
            </a:pPr>
            <a:r>
              <a:rPr lang="en"/>
              <a:t>Provide direct access and to in-progress tasks</a:t>
            </a:r>
            <a:endParaRPr/>
          </a:p>
          <a:p>
            <a:pPr indent="-247650" lvl="0" marL="254000" rtl="0" algn="l">
              <a:lnSpc>
                <a:spcPct val="120000"/>
              </a:lnSpc>
              <a:spcBef>
                <a:spcPts val="600"/>
              </a:spcBef>
              <a:spcAft>
                <a:spcPts val="0"/>
              </a:spcAft>
              <a:buSzPts val="1500"/>
              <a:buFont typeface="Arial"/>
              <a:buChar char="•"/>
            </a:pPr>
            <a:r>
              <a:rPr lang="en"/>
              <a:t>Surfacing other relevant, helpful links.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type="title"/>
          </p:nvPr>
        </p:nvSpPr>
        <p:spPr>
          <a:xfrm>
            <a:off x="434061" y="507019"/>
            <a:ext cx="8534474" cy="417037"/>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300"/>
              <a:t>Examples of logged-out vs logged-in homepages</a:t>
            </a:r>
            <a:endParaRPr b="1"/>
          </a:p>
          <a:p>
            <a:pPr indent="0" lvl="0" marL="0" rtl="0" algn="l">
              <a:lnSpc>
                <a:spcPct val="100000"/>
              </a:lnSpc>
              <a:spcBef>
                <a:spcPts val="0"/>
              </a:spcBef>
              <a:spcAft>
                <a:spcPts val="0"/>
              </a:spcAft>
              <a:buClr>
                <a:schemeClr val="accent1"/>
              </a:buClr>
              <a:buSzPts val="2700"/>
              <a:buFont typeface="Bitter"/>
              <a:buNone/>
            </a:pPr>
            <a:r>
              <a:t/>
            </a:r>
            <a:endParaRPr sz="2300"/>
          </a:p>
          <a:p>
            <a:pPr indent="0" lvl="0" marL="0" rtl="0" algn="l">
              <a:lnSpc>
                <a:spcPct val="100000"/>
              </a:lnSpc>
              <a:spcBef>
                <a:spcPts val="0"/>
              </a:spcBef>
              <a:spcAft>
                <a:spcPts val="0"/>
              </a:spcAft>
              <a:buClr>
                <a:schemeClr val="accent1"/>
              </a:buClr>
              <a:buSzPts val="2700"/>
              <a:buFont typeface="Bitter"/>
              <a:buNone/>
            </a:pPr>
            <a:r>
              <a:t/>
            </a:r>
            <a:endParaRPr sz="2300"/>
          </a:p>
        </p:txBody>
      </p:sp>
      <p:sp>
        <p:nvSpPr>
          <p:cNvPr id="409" name="Google Shape;409;p58"/>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pic>
        <p:nvPicPr>
          <p:cNvPr descr="Graphical user interface, application&#10;&#10;Description automatically generated" id="410" name="Google Shape;410;p58"/>
          <p:cNvPicPr preferRelativeResize="0"/>
          <p:nvPr/>
        </p:nvPicPr>
        <p:blipFill rotWithShape="1">
          <a:blip r:embed="rId3">
            <a:alphaModFix/>
          </a:blip>
          <a:srcRect b="0" l="0" r="0" t="0"/>
          <a:stretch/>
        </p:blipFill>
        <p:spPr>
          <a:xfrm>
            <a:off x="4462202" y="1351595"/>
            <a:ext cx="3438527" cy="3714119"/>
          </a:xfrm>
          <a:prstGeom prst="rect">
            <a:avLst/>
          </a:prstGeom>
          <a:noFill/>
          <a:ln>
            <a:noFill/>
          </a:ln>
        </p:spPr>
      </p:pic>
      <p:grpSp>
        <p:nvGrpSpPr>
          <p:cNvPr id="411" name="Google Shape;411;p58"/>
          <p:cNvGrpSpPr/>
          <p:nvPr/>
        </p:nvGrpSpPr>
        <p:grpSpPr>
          <a:xfrm>
            <a:off x="862457" y="1348941"/>
            <a:ext cx="3186563" cy="3719400"/>
            <a:chOff x="6607995" y="1359935"/>
            <a:chExt cx="2703456" cy="3160068"/>
          </a:xfrm>
        </p:grpSpPr>
        <p:pic>
          <p:nvPicPr>
            <p:cNvPr descr="Graphical user interface, website&#10;&#10;Description automatically generated" id="412" name="Google Shape;412;p58"/>
            <p:cNvPicPr preferRelativeResize="0"/>
            <p:nvPr/>
          </p:nvPicPr>
          <p:blipFill rotWithShape="1">
            <a:blip r:embed="rId4">
              <a:alphaModFix/>
            </a:blip>
            <a:srcRect b="485" l="1664" r="204" t="150"/>
            <a:stretch/>
          </p:blipFill>
          <p:spPr>
            <a:xfrm>
              <a:off x="6619521" y="1359935"/>
              <a:ext cx="2691930" cy="1752042"/>
            </a:xfrm>
            <a:prstGeom prst="rect">
              <a:avLst/>
            </a:prstGeom>
            <a:noFill/>
            <a:ln>
              <a:noFill/>
            </a:ln>
          </p:spPr>
        </p:pic>
        <p:pic>
          <p:nvPicPr>
            <p:cNvPr descr="Graphical user interface, text, application, email&#10;&#10;Description automatically generated" id="413" name="Google Shape;413;p58"/>
            <p:cNvPicPr preferRelativeResize="0"/>
            <p:nvPr/>
          </p:nvPicPr>
          <p:blipFill rotWithShape="1">
            <a:blip r:embed="rId5">
              <a:alphaModFix/>
            </a:blip>
            <a:srcRect b="-509" l="0" r="1558" t="221"/>
            <a:stretch/>
          </p:blipFill>
          <p:spPr>
            <a:xfrm>
              <a:off x="6607995" y="2829753"/>
              <a:ext cx="2700472" cy="1690250"/>
            </a:xfrm>
            <a:prstGeom prst="rect">
              <a:avLst/>
            </a:prstGeom>
            <a:noFill/>
            <a:ln>
              <a:noFill/>
            </a:ln>
          </p:spPr>
        </p:pic>
      </p:grpSp>
      <p:sp>
        <p:nvSpPr>
          <p:cNvPr id="414" name="Google Shape;414;p58"/>
          <p:cNvSpPr txBox="1"/>
          <p:nvPr/>
        </p:nvSpPr>
        <p:spPr>
          <a:xfrm>
            <a:off x="403575" y="800425"/>
            <a:ext cx="804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Source Sans Pro"/>
                <a:ea typeface="Source Sans Pro"/>
                <a:cs typeface="Source Sans Pro"/>
                <a:sym typeface="Source Sans Pro"/>
              </a:rPr>
              <a:t>Two screenshots comparing USAJOBS.gov before and after logging in. The logged-out state offers search at the top, followed by a large banner with calls to action to create a profile, learn about the process and explore jobs and hiring paths. The logged-in state is completely different, with a </a:t>
            </a:r>
            <a:r>
              <a:rPr i="1" lang="en" sz="800">
                <a:latin typeface="Source Sans Pro"/>
                <a:ea typeface="Source Sans Pro"/>
                <a:cs typeface="Source Sans Pro"/>
                <a:sym typeface="Source Sans Pro"/>
              </a:rPr>
              <a:t>personalization</a:t>
            </a:r>
            <a:r>
              <a:rPr i="1" lang="en" sz="800">
                <a:latin typeface="Source Sans Pro"/>
                <a:ea typeface="Source Sans Pro"/>
                <a:cs typeface="Source Sans Pro"/>
                <a:sym typeface="Source Sans Pro"/>
              </a:rPr>
              <a:t> navigation at the top, hidden search, and a dashboard </a:t>
            </a:r>
            <a:r>
              <a:rPr i="1" lang="en" sz="800">
                <a:latin typeface="Source Sans Pro"/>
                <a:ea typeface="Source Sans Pro"/>
                <a:cs typeface="Source Sans Pro"/>
                <a:sym typeface="Source Sans Pro"/>
              </a:rPr>
              <a:t>featuring application focused tasks.</a:t>
            </a:r>
            <a:endParaRPr i="1" sz="800">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436894" y="510300"/>
            <a:ext cx="7541100" cy="505125"/>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2800"/>
              <a:buFont typeface="Bitter"/>
              <a:buNone/>
            </a:pPr>
            <a:r>
              <a:rPr b="1" lang="en" sz="2400"/>
              <a:t>Background</a:t>
            </a:r>
            <a:endParaRPr b="1" sz="2400"/>
          </a:p>
        </p:txBody>
      </p:sp>
      <p:sp>
        <p:nvSpPr>
          <p:cNvPr id="219" name="Google Shape;219;p41"/>
          <p:cNvSpPr txBox="1"/>
          <p:nvPr>
            <p:ph idx="2" type="body"/>
          </p:nvPr>
        </p:nvSpPr>
        <p:spPr>
          <a:xfrm>
            <a:off x="436894" y="1018394"/>
            <a:ext cx="7620200" cy="3233226"/>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b="0" lang="en"/>
              <a:t>Through the course of working on improving the logged-in experience for Veterans, we've identified an opportunity to expand our knowledge on best practices in personalized and authenticated experiences. We frequently solicit screenshots and log into our own accounts to learn from other sites, but haven't formalized any documentation around this.</a:t>
            </a:r>
            <a:endParaRPr/>
          </a:p>
          <a:p>
            <a:pPr indent="-165100" lvl="0" marL="342900" rtl="0" algn="l">
              <a:lnSpc>
                <a:spcPct val="120000"/>
              </a:lnSpc>
              <a:spcBef>
                <a:spcPts val="600"/>
              </a:spcBef>
              <a:spcAft>
                <a:spcPts val="0"/>
              </a:spcAft>
              <a:buSzPts val="1500"/>
              <a:buFont typeface="Source Sans Pro"/>
              <a:buNone/>
            </a:pPr>
            <a:r>
              <a:t/>
            </a:r>
            <a:endParaRPr/>
          </a:p>
          <a:p>
            <a:pPr indent="0" lvl="0" marL="0" rtl="0" algn="l">
              <a:lnSpc>
                <a:spcPct val="113999"/>
              </a:lnSpc>
              <a:spcBef>
                <a:spcPts val="0"/>
              </a:spcBef>
              <a:spcAft>
                <a:spcPts val="0"/>
              </a:spcAft>
              <a:buSzPts val="1500"/>
              <a:buNone/>
            </a:pPr>
            <a:r>
              <a:rPr b="0" lang="en"/>
              <a:t>The goal of this comparative analysis was to answer specific research questions and create a knowledge base of authenticated experiences to share with our team, especially those who are new to this field of user experience.</a:t>
            </a:r>
            <a:endParaRPr/>
          </a:p>
          <a:p>
            <a:pPr indent="0" lvl="0" marL="0" rtl="0" algn="l">
              <a:lnSpc>
                <a:spcPct val="113999"/>
              </a:lnSpc>
              <a:spcBef>
                <a:spcPts val="800"/>
              </a:spcBef>
              <a:spcAft>
                <a:spcPts val="800"/>
              </a:spcAft>
              <a:buSzPts val="1500"/>
              <a:buNone/>
            </a:pPr>
            <a:br>
              <a:rPr b="0" lang="en"/>
            </a:br>
            <a:r>
              <a:rPr b="0" lang="en"/>
              <a:t>We want it to be clear that moving forward in these findings, we're referring to </a:t>
            </a:r>
            <a:r>
              <a:rPr lang="en"/>
              <a:t>personalization</a:t>
            </a:r>
            <a:r>
              <a:rPr b="0" lang="en"/>
              <a:t> not </a:t>
            </a:r>
            <a:r>
              <a:rPr lang="en"/>
              <a:t>customization.</a:t>
            </a:r>
            <a:r>
              <a:rPr b="0" lang="en"/>
              <a:t> What's the difference? We're glad you asked.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9"/>
          <p:cNvSpPr txBox="1"/>
          <p:nvPr>
            <p:ph type="title"/>
          </p:nvPr>
        </p:nvSpPr>
        <p:spPr>
          <a:xfrm>
            <a:off x="434050" y="507024"/>
            <a:ext cx="8534400" cy="923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300"/>
              <a:t>Examples of logged-out vs logged-in homepages</a:t>
            </a:r>
            <a:endParaRPr b="1"/>
          </a:p>
          <a:p>
            <a:pPr indent="0" lvl="0" marL="0" rtl="0" algn="l">
              <a:spcBef>
                <a:spcPts val="0"/>
              </a:spcBef>
              <a:spcAft>
                <a:spcPts val="0"/>
              </a:spcAft>
              <a:buNone/>
            </a:pPr>
            <a:br>
              <a:rPr i="1" lang="en" sz="800">
                <a:solidFill>
                  <a:srgbClr val="000000"/>
                </a:solidFill>
                <a:latin typeface="Source Sans Pro"/>
                <a:ea typeface="Source Sans Pro"/>
                <a:cs typeface="Source Sans Pro"/>
                <a:sym typeface="Source Sans Pro"/>
              </a:rPr>
            </a:br>
            <a:r>
              <a:rPr i="1" lang="en" sz="800">
                <a:solidFill>
                  <a:srgbClr val="000000"/>
                </a:solidFill>
                <a:latin typeface="Source Sans Pro"/>
                <a:ea typeface="Source Sans Pro"/>
                <a:cs typeface="Source Sans Pro"/>
                <a:sym typeface="Source Sans Pro"/>
              </a:rPr>
              <a:t>Two screenshots comparing Bank of America’s website before and after logging in. The logged-out state has two different navigation menus, one for banking type and one for products. It prominently features a sign in form and large calls to action to engage with banking products.  The logged-in state is completely different, with a personalization navigation at the top, a dashboard featuring account management.</a:t>
            </a:r>
            <a:endParaRPr sz="2300"/>
          </a:p>
        </p:txBody>
      </p:sp>
      <p:sp>
        <p:nvSpPr>
          <p:cNvPr id="421" name="Google Shape;421;p59"/>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grpSp>
        <p:nvGrpSpPr>
          <p:cNvPr id="422" name="Google Shape;422;p59"/>
          <p:cNvGrpSpPr/>
          <p:nvPr/>
        </p:nvGrpSpPr>
        <p:grpSpPr>
          <a:xfrm>
            <a:off x="546662" y="1596158"/>
            <a:ext cx="8050668" cy="3425817"/>
            <a:chOff x="631861" y="1359935"/>
            <a:chExt cx="5806468" cy="2101857"/>
          </a:xfrm>
        </p:grpSpPr>
        <p:pic>
          <p:nvPicPr>
            <p:cNvPr descr="Graphical user interface&#10;&#10;Description automatically generated" id="423" name="Google Shape;423;p59"/>
            <p:cNvPicPr preferRelativeResize="0"/>
            <p:nvPr/>
          </p:nvPicPr>
          <p:blipFill rotWithShape="1">
            <a:blip r:embed="rId3">
              <a:alphaModFix/>
            </a:blip>
            <a:srcRect b="16892" l="0" r="311" t="68"/>
            <a:stretch/>
          </p:blipFill>
          <p:spPr>
            <a:xfrm>
              <a:off x="3703674" y="1360969"/>
              <a:ext cx="2734655" cy="2100823"/>
            </a:xfrm>
            <a:prstGeom prst="rect">
              <a:avLst/>
            </a:prstGeom>
            <a:noFill/>
            <a:ln>
              <a:noFill/>
            </a:ln>
          </p:spPr>
        </p:pic>
        <p:pic>
          <p:nvPicPr>
            <p:cNvPr descr="Graphical user interface, website&#10;&#10;Description automatically generated" id="424" name="Google Shape;424;p59"/>
            <p:cNvPicPr preferRelativeResize="0"/>
            <p:nvPr/>
          </p:nvPicPr>
          <p:blipFill rotWithShape="1">
            <a:blip r:embed="rId4">
              <a:alphaModFix/>
            </a:blip>
            <a:srcRect b="0" l="0" r="0" t="0"/>
            <a:stretch/>
          </p:blipFill>
          <p:spPr>
            <a:xfrm>
              <a:off x="631861" y="1359935"/>
              <a:ext cx="2743200" cy="2014804"/>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0"/>
          <p:cNvSpPr txBox="1"/>
          <p:nvPr>
            <p:ph type="title"/>
          </p:nvPr>
        </p:nvSpPr>
        <p:spPr>
          <a:xfrm>
            <a:off x="434061" y="507019"/>
            <a:ext cx="8534474" cy="417037"/>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300"/>
              <a:t>Examples of logged-out vs logged-in homepages</a:t>
            </a:r>
            <a:endParaRPr b="1" sz="2300"/>
          </a:p>
          <a:p>
            <a:pPr indent="0" lvl="0" marL="0" rtl="0" algn="l">
              <a:lnSpc>
                <a:spcPct val="100000"/>
              </a:lnSpc>
              <a:spcBef>
                <a:spcPts val="0"/>
              </a:spcBef>
              <a:spcAft>
                <a:spcPts val="0"/>
              </a:spcAft>
              <a:buClr>
                <a:schemeClr val="accent1"/>
              </a:buClr>
              <a:buSzPts val="2700"/>
              <a:buFont typeface="Bitter"/>
              <a:buNone/>
            </a:pPr>
            <a:r>
              <a:t/>
            </a:r>
            <a:endParaRPr sz="2300"/>
          </a:p>
        </p:txBody>
      </p:sp>
      <p:sp>
        <p:nvSpPr>
          <p:cNvPr id="431" name="Google Shape;431;p60"/>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pic>
        <p:nvPicPr>
          <p:cNvPr descr="Graphical user interface, website&#10;&#10;Description automatically generated" id="432" name="Google Shape;432;p60"/>
          <p:cNvPicPr preferRelativeResize="0"/>
          <p:nvPr/>
        </p:nvPicPr>
        <p:blipFill rotWithShape="1">
          <a:blip r:embed="rId3">
            <a:alphaModFix/>
          </a:blip>
          <a:srcRect b="0" l="0" r="0" t="0"/>
          <a:stretch/>
        </p:blipFill>
        <p:spPr>
          <a:xfrm>
            <a:off x="4423407" y="1383287"/>
            <a:ext cx="3076693" cy="3694463"/>
          </a:xfrm>
          <a:prstGeom prst="rect">
            <a:avLst/>
          </a:prstGeom>
          <a:noFill/>
          <a:ln>
            <a:noFill/>
          </a:ln>
        </p:spPr>
      </p:pic>
      <p:pic>
        <p:nvPicPr>
          <p:cNvPr descr="Graphical user interface, application&#10;&#10;Description automatically generated" id="433" name="Google Shape;433;p60"/>
          <p:cNvPicPr preferRelativeResize="0"/>
          <p:nvPr/>
        </p:nvPicPr>
        <p:blipFill rotWithShape="1">
          <a:blip r:embed="rId4">
            <a:alphaModFix/>
          </a:blip>
          <a:srcRect b="63905" l="118" r="299" t="0"/>
          <a:stretch/>
        </p:blipFill>
        <p:spPr>
          <a:xfrm>
            <a:off x="862175" y="1406444"/>
            <a:ext cx="2525578" cy="3729716"/>
          </a:xfrm>
          <a:prstGeom prst="rect">
            <a:avLst/>
          </a:prstGeom>
          <a:noFill/>
          <a:ln>
            <a:noFill/>
          </a:ln>
        </p:spPr>
      </p:pic>
      <p:sp>
        <p:nvSpPr>
          <p:cNvPr id="434" name="Google Shape;434;p60"/>
          <p:cNvSpPr txBox="1"/>
          <p:nvPr/>
        </p:nvSpPr>
        <p:spPr>
          <a:xfrm>
            <a:off x="390513" y="712025"/>
            <a:ext cx="813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i="1" lang="en" sz="800">
                <a:latin typeface="Source Sans Pro"/>
                <a:ea typeface="Source Sans Pro"/>
                <a:cs typeface="Source Sans Pro"/>
                <a:sym typeface="Source Sans Pro"/>
              </a:rPr>
            </a:br>
            <a:r>
              <a:rPr i="1" lang="en" sz="800">
                <a:latin typeface="Source Sans Pro"/>
                <a:ea typeface="Source Sans Pro"/>
                <a:cs typeface="Source Sans Pro"/>
                <a:sym typeface="Source Sans Pro"/>
              </a:rPr>
              <a:t>Two screenshots comparing USAA’s website before and after logging in. The top portion of  logged-out state features a slideshow with different product information, followed by links under a heading reading “See how we can help today”.  The logged-in state is completely different, with a personalization navigation at the top, customization options, and a dashboard focused on account management.</a:t>
            </a:r>
            <a:endParaRPr sz="2300">
              <a:solidFill>
                <a:schemeClr val="dk1"/>
              </a:solidFill>
              <a:latin typeface="Bitter"/>
              <a:ea typeface="Bitter"/>
              <a:cs typeface="Bitter"/>
              <a:sym typeface="Bit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1"/>
          <p:cNvSpPr txBox="1"/>
          <p:nvPr>
            <p:ph type="title"/>
          </p:nvPr>
        </p:nvSpPr>
        <p:spPr>
          <a:xfrm>
            <a:off x="434061" y="507019"/>
            <a:ext cx="8534474" cy="417037"/>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300"/>
              <a:t>Examples of logged-out vs logged-in homepages</a:t>
            </a:r>
            <a:endParaRPr b="1" sz="2300"/>
          </a:p>
        </p:txBody>
      </p:sp>
      <p:sp>
        <p:nvSpPr>
          <p:cNvPr id="441" name="Google Shape;441;p61"/>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pic>
        <p:nvPicPr>
          <p:cNvPr descr="Graphical user interface, text, application, email&#10;&#10;Description automatically generated" id="442" name="Google Shape;442;p61"/>
          <p:cNvPicPr preferRelativeResize="0"/>
          <p:nvPr/>
        </p:nvPicPr>
        <p:blipFill rotWithShape="1">
          <a:blip r:embed="rId3">
            <a:alphaModFix/>
          </a:blip>
          <a:srcRect b="18413" l="0" r="0" t="0"/>
          <a:stretch/>
        </p:blipFill>
        <p:spPr>
          <a:xfrm>
            <a:off x="4377371" y="1460152"/>
            <a:ext cx="3166776" cy="3682981"/>
          </a:xfrm>
          <a:prstGeom prst="rect">
            <a:avLst/>
          </a:prstGeom>
          <a:noFill/>
          <a:ln>
            <a:noFill/>
          </a:ln>
        </p:spPr>
      </p:pic>
      <p:pic>
        <p:nvPicPr>
          <p:cNvPr descr="Graphical user interface, website&#10;&#10;Description automatically generated" id="443" name="Google Shape;443;p61"/>
          <p:cNvPicPr preferRelativeResize="0"/>
          <p:nvPr/>
        </p:nvPicPr>
        <p:blipFill rotWithShape="1">
          <a:blip r:embed="rId4">
            <a:alphaModFix/>
          </a:blip>
          <a:srcRect b="41850" l="0" r="398" t="0"/>
          <a:stretch/>
        </p:blipFill>
        <p:spPr>
          <a:xfrm>
            <a:off x="929975" y="1460518"/>
            <a:ext cx="3202282" cy="3682984"/>
          </a:xfrm>
          <a:prstGeom prst="rect">
            <a:avLst/>
          </a:prstGeom>
          <a:noFill/>
          <a:ln>
            <a:noFill/>
          </a:ln>
        </p:spPr>
      </p:pic>
      <p:sp>
        <p:nvSpPr>
          <p:cNvPr id="444" name="Google Shape;444;p61"/>
          <p:cNvSpPr txBox="1"/>
          <p:nvPr/>
        </p:nvSpPr>
        <p:spPr>
          <a:xfrm>
            <a:off x="390513" y="712025"/>
            <a:ext cx="813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i="1" lang="en" sz="800">
                <a:latin typeface="Source Sans Pro"/>
                <a:ea typeface="Source Sans Pro"/>
                <a:cs typeface="Source Sans Pro"/>
                <a:sym typeface="Source Sans Pro"/>
              </a:rPr>
            </a:br>
            <a:r>
              <a:rPr i="1" lang="en" sz="800">
                <a:latin typeface="Source Sans Pro"/>
                <a:ea typeface="Source Sans Pro"/>
                <a:cs typeface="Source Sans Pro"/>
                <a:sym typeface="Source Sans Pro"/>
              </a:rPr>
              <a:t>Two screenshots comparing Heathcare.gov before and after logging in. The top portion of  logged-out state features a navigation menu with 4 items, search, a  large “Last chance for coverage heading”  followed by two links; one to apply and one to log in. Under the heading, there are several links to get help, tips, and learn about the application process  The logged-in state is completely different, with a personalized navigation to see applications, coverage, profile, and messages. The heading includes the user’s first name and asks “What would you like to do?”, and is followed by sections for getting coverage and managing existing applications.</a:t>
            </a:r>
            <a:endParaRPr sz="2300">
              <a:solidFill>
                <a:schemeClr val="dk1"/>
              </a:solidFill>
              <a:latin typeface="Bitter"/>
              <a:ea typeface="Bitter"/>
              <a:cs typeface="Bitter"/>
              <a:sym typeface="Bit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434061" y="507019"/>
            <a:ext cx="8065716" cy="757368"/>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Another key difference in the AE on VA.gov compared to other sites: the information architecture.</a:t>
            </a:r>
            <a:endParaRPr b="1" sz="2400"/>
          </a:p>
        </p:txBody>
      </p:sp>
      <p:sp>
        <p:nvSpPr>
          <p:cNvPr id="451" name="Google Shape;451;p62"/>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452" name="Google Shape;452;p62"/>
          <p:cNvSpPr txBox="1"/>
          <p:nvPr>
            <p:ph idx="4294967295" type="body"/>
          </p:nvPr>
        </p:nvSpPr>
        <p:spPr>
          <a:xfrm>
            <a:off x="503903" y="1414483"/>
            <a:ext cx="7621805" cy="3238884"/>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lang="en"/>
              <a:t>Another difference we noticed was in the information architecture after logging in – most sites had more distinct breakdown for personalized content at the main navigation level than we do on VA.gov. Of the 15 sites we reviewed:</a:t>
            </a:r>
            <a:endParaRPr/>
          </a:p>
          <a:p>
            <a:pPr indent="-247650" lvl="0" marL="254000" rtl="0" algn="l">
              <a:lnSpc>
                <a:spcPct val="120000"/>
              </a:lnSpc>
              <a:spcBef>
                <a:spcPts val="600"/>
              </a:spcBef>
              <a:spcAft>
                <a:spcPts val="0"/>
              </a:spcAft>
              <a:buSzPts val="1500"/>
              <a:buFont typeface="Arial"/>
              <a:buChar char="•"/>
            </a:pPr>
            <a:r>
              <a:rPr lang="en"/>
              <a:t>7 had a navigation point with the label "Profile" in the authenticated main menu.</a:t>
            </a:r>
            <a:endParaRPr/>
          </a:p>
          <a:p>
            <a:pPr indent="-247650" lvl="1" marL="596900" rtl="0" algn="l">
              <a:lnSpc>
                <a:spcPct val="120000"/>
              </a:lnSpc>
              <a:spcBef>
                <a:spcPts val="600"/>
              </a:spcBef>
              <a:spcAft>
                <a:spcPts val="0"/>
              </a:spcAft>
              <a:buSzPts val="1500"/>
              <a:buFont typeface="Arial"/>
              <a:buChar char="•"/>
            </a:pPr>
            <a:r>
              <a:rPr lang="en"/>
              <a:t>3 of these included an additional label to add more information about what lives in that section. Examples include "Profile and Settings" and "My profile &amp; preferences"</a:t>
            </a:r>
            <a:endParaRPr/>
          </a:p>
          <a:p>
            <a:pPr indent="-247650" lvl="1" marL="596900" rtl="0" algn="l">
              <a:lnSpc>
                <a:spcPct val="120000"/>
              </a:lnSpc>
              <a:spcBef>
                <a:spcPts val="600"/>
              </a:spcBef>
              <a:spcAft>
                <a:spcPts val="0"/>
              </a:spcAft>
              <a:buSzPts val="1500"/>
              <a:buFont typeface="Arial"/>
              <a:buChar char="•"/>
            </a:pPr>
            <a:r>
              <a:rPr lang="en"/>
              <a:t>3 others had a separate navigation point for settings and preferences.</a:t>
            </a:r>
            <a:endParaRPr/>
          </a:p>
          <a:p>
            <a:pPr indent="-247650" lvl="0" marL="254000" rtl="0" algn="l">
              <a:lnSpc>
                <a:spcPct val="120000"/>
              </a:lnSpc>
              <a:spcBef>
                <a:spcPts val="600"/>
              </a:spcBef>
              <a:spcAft>
                <a:spcPts val="0"/>
              </a:spcAft>
              <a:buSzPts val="1500"/>
              <a:buFont typeface="Arial"/>
              <a:buChar char="•"/>
            </a:pPr>
            <a:r>
              <a:rPr lang="en"/>
              <a:t>Instead of "Profile", 8 used alternate labels such as "User settings" or "Personal information"</a:t>
            </a:r>
            <a:endParaRPr/>
          </a:p>
          <a:p>
            <a:pPr indent="-152400" lvl="0" marL="254000" rtl="0" algn="l">
              <a:lnSpc>
                <a:spcPct val="120000"/>
              </a:lnSpc>
              <a:spcBef>
                <a:spcPts val="600"/>
              </a:spcBef>
              <a:spcAft>
                <a:spcPts val="0"/>
              </a:spcAft>
              <a:buSzPts val="1500"/>
              <a:buFont typeface="Arial"/>
              <a:buNone/>
            </a:pPr>
            <a:r>
              <a:t/>
            </a:r>
            <a:endParaRPr/>
          </a:p>
          <a:p>
            <a:pPr indent="0" lvl="0" marL="0" rtl="0" algn="l">
              <a:lnSpc>
                <a:spcPct val="120000"/>
              </a:lnSpc>
              <a:spcBef>
                <a:spcPts val="600"/>
              </a:spcBef>
              <a:spcAft>
                <a:spcPts val="0"/>
              </a:spcAft>
              <a:buSzPts val="1500"/>
              <a:buNone/>
            </a:pPr>
            <a:r>
              <a:rPr lang="en"/>
              <a:t>Most of the sites also had completely different navigation after logging 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3"/>
          <p:cNvSpPr txBox="1"/>
          <p:nvPr>
            <p:ph type="title"/>
          </p:nvPr>
        </p:nvSpPr>
        <p:spPr>
          <a:xfrm>
            <a:off x="434061" y="507019"/>
            <a:ext cx="8065716" cy="757368"/>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Examples of authenticated navigation show how profiles are structured.</a:t>
            </a:r>
            <a:endParaRPr b="1" sz="2400"/>
          </a:p>
        </p:txBody>
      </p:sp>
      <p:sp>
        <p:nvSpPr>
          <p:cNvPr id="459" name="Google Shape;459;p63"/>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pic>
        <p:nvPicPr>
          <p:cNvPr descr="Graphical user interface, application&#10;&#10;Description automatically generated" id="460" name="Google Shape;460;p63"/>
          <p:cNvPicPr preferRelativeResize="0"/>
          <p:nvPr/>
        </p:nvPicPr>
        <p:blipFill rotWithShape="1">
          <a:blip r:embed="rId3">
            <a:alphaModFix/>
          </a:blip>
          <a:srcRect b="85772" l="0" r="75337" t="0"/>
          <a:stretch/>
        </p:blipFill>
        <p:spPr>
          <a:xfrm>
            <a:off x="1843948" y="2702308"/>
            <a:ext cx="2584849" cy="725149"/>
          </a:xfrm>
          <a:prstGeom prst="rect">
            <a:avLst/>
          </a:prstGeom>
          <a:noFill/>
          <a:ln>
            <a:noFill/>
          </a:ln>
        </p:spPr>
      </p:pic>
      <p:pic>
        <p:nvPicPr>
          <p:cNvPr descr="Table&#10;&#10;Description automatically generated" id="461" name="Google Shape;461;p63"/>
          <p:cNvPicPr preferRelativeResize="0"/>
          <p:nvPr/>
        </p:nvPicPr>
        <p:blipFill rotWithShape="1">
          <a:blip r:embed="rId4">
            <a:alphaModFix/>
          </a:blip>
          <a:srcRect b="0" l="0" r="0" t="0"/>
          <a:stretch/>
        </p:blipFill>
        <p:spPr>
          <a:xfrm>
            <a:off x="6238693" y="2511538"/>
            <a:ext cx="2824046" cy="2216855"/>
          </a:xfrm>
          <a:prstGeom prst="rect">
            <a:avLst/>
          </a:prstGeom>
          <a:noFill/>
          <a:ln>
            <a:noFill/>
          </a:ln>
        </p:spPr>
      </p:pic>
      <p:pic>
        <p:nvPicPr>
          <p:cNvPr descr="Graphical user interface, text, application, chat or text message&#10;&#10;Description automatically generated" id="462" name="Google Shape;462;p63"/>
          <p:cNvPicPr preferRelativeResize="0"/>
          <p:nvPr/>
        </p:nvPicPr>
        <p:blipFill rotWithShape="1">
          <a:blip r:embed="rId5">
            <a:alphaModFix/>
          </a:blip>
          <a:srcRect b="0" l="0" r="0" t="0"/>
          <a:stretch/>
        </p:blipFill>
        <p:spPr>
          <a:xfrm>
            <a:off x="457193" y="2702300"/>
            <a:ext cx="1283785" cy="1693215"/>
          </a:xfrm>
          <a:prstGeom prst="rect">
            <a:avLst/>
          </a:prstGeom>
          <a:noFill/>
          <a:ln>
            <a:noFill/>
          </a:ln>
        </p:spPr>
      </p:pic>
      <p:pic>
        <p:nvPicPr>
          <p:cNvPr descr="Graphical user interface, website&#10;&#10;Description automatically generated" id="463" name="Google Shape;463;p63"/>
          <p:cNvPicPr preferRelativeResize="0"/>
          <p:nvPr/>
        </p:nvPicPr>
        <p:blipFill rotWithShape="1">
          <a:blip r:embed="rId6">
            <a:alphaModFix/>
          </a:blip>
          <a:srcRect b="15416" l="62604" r="3266" t="13011"/>
          <a:stretch/>
        </p:blipFill>
        <p:spPr>
          <a:xfrm>
            <a:off x="4572000" y="2898275"/>
            <a:ext cx="1577550" cy="2127826"/>
          </a:xfrm>
          <a:prstGeom prst="rect">
            <a:avLst/>
          </a:prstGeom>
          <a:noFill/>
          <a:ln>
            <a:noFill/>
          </a:ln>
        </p:spPr>
      </p:pic>
      <p:sp>
        <p:nvSpPr>
          <p:cNvPr id="464" name="Google Shape;464;p63"/>
          <p:cNvSpPr txBox="1"/>
          <p:nvPr/>
        </p:nvSpPr>
        <p:spPr>
          <a:xfrm>
            <a:off x="520950" y="1264365"/>
            <a:ext cx="6611100" cy="1369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Source Sans Pro"/>
              <a:buChar char="●"/>
            </a:pPr>
            <a:r>
              <a:rPr b="1" lang="en" sz="1100">
                <a:latin typeface="Source Sans Pro"/>
                <a:ea typeface="Source Sans Pro"/>
                <a:cs typeface="Source Sans Pro"/>
                <a:sym typeface="Source Sans Pro"/>
              </a:rPr>
              <a:t>USAJobs: </a:t>
            </a:r>
            <a:r>
              <a:rPr lang="en" sz="1100">
                <a:latin typeface="Source Sans Pro"/>
                <a:ea typeface="Source Sans Pro"/>
                <a:cs typeface="Source Sans Pro"/>
                <a:sym typeface="Source Sans Pro"/>
              </a:rPr>
              <a:t>Home, Profile, Documents, Preferences</a:t>
            </a:r>
            <a:endParaRPr sz="1100">
              <a:latin typeface="Source Sans Pro"/>
              <a:ea typeface="Source Sans Pro"/>
              <a:cs typeface="Source Sans Pro"/>
              <a:sym typeface="Source Sans Pro"/>
            </a:endParaRPr>
          </a:p>
          <a:p>
            <a:pPr indent="-298450" lvl="0" marL="457200" rtl="0" algn="l">
              <a:spcBef>
                <a:spcPts val="0"/>
              </a:spcBef>
              <a:spcAft>
                <a:spcPts val="0"/>
              </a:spcAft>
              <a:buSzPts val="1100"/>
              <a:buFont typeface="Source Sans Pro"/>
              <a:buChar char="●"/>
            </a:pPr>
            <a:r>
              <a:rPr b="1" lang="en" sz="1100">
                <a:latin typeface="Source Sans Pro"/>
                <a:ea typeface="Source Sans Pro"/>
                <a:cs typeface="Source Sans Pro"/>
                <a:sym typeface="Source Sans Pro"/>
              </a:rPr>
              <a:t>Healthcare.gov: </a:t>
            </a:r>
            <a:r>
              <a:rPr lang="en" sz="1100">
                <a:latin typeface="Source Sans Pro"/>
                <a:ea typeface="Source Sans Pro"/>
                <a:cs typeface="Source Sans Pro"/>
                <a:sym typeface="Source Sans Pro"/>
              </a:rPr>
              <a:t>My applications &amp; coverage, My profile, Messages</a:t>
            </a:r>
            <a:endParaRPr sz="1100">
              <a:latin typeface="Source Sans Pro"/>
              <a:ea typeface="Source Sans Pro"/>
              <a:cs typeface="Source Sans Pro"/>
              <a:sym typeface="Source Sans Pro"/>
            </a:endParaRPr>
          </a:p>
          <a:p>
            <a:pPr indent="-298450" lvl="0" marL="457200" rtl="0" algn="l">
              <a:spcBef>
                <a:spcPts val="0"/>
              </a:spcBef>
              <a:spcAft>
                <a:spcPts val="0"/>
              </a:spcAft>
              <a:buSzPts val="1100"/>
              <a:buFont typeface="Source Sans Pro"/>
              <a:buChar char="●"/>
            </a:pPr>
            <a:r>
              <a:rPr b="1" lang="en" sz="1100">
                <a:latin typeface="Source Sans Pro"/>
                <a:ea typeface="Source Sans Pro"/>
                <a:cs typeface="Source Sans Pro"/>
                <a:sym typeface="Source Sans Pro"/>
              </a:rPr>
              <a:t>USAA:</a:t>
            </a:r>
            <a:r>
              <a:rPr lang="en" sz="1100">
                <a:latin typeface="Source Sans Pro"/>
                <a:ea typeface="Source Sans Pro"/>
                <a:cs typeface="Source Sans Pro"/>
                <a:sym typeface="Source Sans Pro"/>
              </a:rPr>
              <a:t> Inbox, My documents, Send Documents to USAA, My Profile &amp; Preferences, Budget, Goals, My Financial Readiness Score, Points &amp; Rewards, My Offers, Log Off</a:t>
            </a:r>
            <a:endParaRPr sz="1100">
              <a:latin typeface="Source Sans Pro"/>
              <a:ea typeface="Source Sans Pro"/>
              <a:cs typeface="Source Sans Pro"/>
              <a:sym typeface="Source Sans Pro"/>
            </a:endParaRPr>
          </a:p>
          <a:p>
            <a:pPr indent="-298450" lvl="0" marL="457200" rtl="0" algn="l">
              <a:spcBef>
                <a:spcPts val="0"/>
              </a:spcBef>
              <a:spcAft>
                <a:spcPts val="0"/>
              </a:spcAft>
              <a:buSzPts val="1100"/>
              <a:buFont typeface="Source Sans Pro"/>
              <a:buChar char="●"/>
            </a:pPr>
            <a:r>
              <a:rPr b="1" lang="en" sz="1100">
                <a:latin typeface="Source Sans Pro"/>
                <a:ea typeface="Source Sans Pro"/>
                <a:cs typeface="Source Sans Pro"/>
                <a:sym typeface="Source Sans Pro"/>
              </a:rPr>
              <a:t>Bank of America:</a:t>
            </a:r>
            <a:r>
              <a:rPr lang="en" sz="1100">
                <a:latin typeface="Source Sans Pro"/>
                <a:ea typeface="Source Sans Pro"/>
                <a:cs typeface="Source Sans Pro"/>
                <a:sym typeface="Source Sans Pro"/>
              </a:rPr>
              <a:t> 4 sections under a Profile &amp; Settings menu</a:t>
            </a:r>
            <a:endParaRPr sz="1100">
              <a:latin typeface="Source Sans Pro"/>
              <a:ea typeface="Source Sans Pro"/>
              <a:cs typeface="Source Sans Pro"/>
              <a:sym typeface="Source Sans Pro"/>
            </a:endParaRPr>
          </a:p>
          <a:p>
            <a:pPr indent="-298450" lvl="1" marL="9144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Your contact info, Account Settings, Security, Language</a:t>
            </a:r>
            <a:endParaRPr sz="1100">
              <a:latin typeface="Source Sans Pro"/>
              <a:ea typeface="Source Sans Pro"/>
              <a:cs typeface="Source Sans Pro"/>
              <a:sym typeface="Source Sans Pro"/>
            </a:endParaRPr>
          </a:p>
          <a:p>
            <a:pPr indent="-298450" lvl="1" marL="914400" rtl="0" algn="l">
              <a:spcBef>
                <a:spcPts val="0"/>
              </a:spcBef>
              <a:spcAft>
                <a:spcPts val="0"/>
              </a:spcAft>
              <a:buSzPts val="1100"/>
              <a:buFont typeface="Source Sans Pro"/>
              <a:buChar char="○"/>
            </a:pPr>
            <a:r>
              <a:rPr lang="en" sz="1100">
                <a:latin typeface="Source Sans Pro"/>
                <a:ea typeface="Source Sans Pro"/>
                <a:cs typeface="Source Sans Pro"/>
                <a:sym typeface="Source Sans Pro"/>
              </a:rPr>
              <a:t>Each section sub-navigation containing between 2-12 links</a:t>
            </a:r>
            <a:endParaRPr sz="1100">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4"/>
          <p:cNvSpPr txBox="1"/>
          <p:nvPr>
            <p:ph type="title"/>
          </p:nvPr>
        </p:nvSpPr>
        <p:spPr>
          <a:xfrm>
            <a:off x="440206" y="507295"/>
            <a:ext cx="8200800" cy="9069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There isn't a clear best practice or trend for using "My" or "Your" in a personalized experience.</a:t>
            </a:r>
            <a:endParaRPr b="1" sz="2400"/>
          </a:p>
          <a:p>
            <a:pPr indent="-38100" lvl="0" marL="215900" rtl="0" algn="l">
              <a:lnSpc>
                <a:spcPct val="100000"/>
              </a:lnSpc>
              <a:spcBef>
                <a:spcPts val="0"/>
              </a:spcBef>
              <a:spcAft>
                <a:spcPts val="0"/>
              </a:spcAft>
              <a:buSzPts val="2700"/>
              <a:buFont typeface="Arial"/>
              <a:buNone/>
            </a:pPr>
            <a:r>
              <a:t/>
            </a:r>
            <a:endParaRPr/>
          </a:p>
          <a:p>
            <a:pPr indent="0" lvl="0" marL="0" rtl="0" algn="l">
              <a:lnSpc>
                <a:spcPct val="100000"/>
              </a:lnSpc>
              <a:spcBef>
                <a:spcPts val="0"/>
              </a:spcBef>
              <a:spcAft>
                <a:spcPts val="0"/>
              </a:spcAft>
              <a:buClr>
                <a:schemeClr val="accent1"/>
              </a:buClr>
              <a:buSzPts val="2700"/>
              <a:buFont typeface="Bitter"/>
              <a:buNone/>
            </a:pPr>
            <a:br>
              <a:rPr lang="en"/>
            </a:br>
            <a:endParaRPr/>
          </a:p>
          <a:p>
            <a:pPr indent="0" lvl="0" marL="25400" rtl="0" algn="l">
              <a:lnSpc>
                <a:spcPct val="114999"/>
              </a:lnSpc>
              <a:spcBef>
                <a:spcPts val="0"/>
              </a:spcBef>
              <a:spcAft>
                <a:spcPts val="0"/>
              </a:spcAft>
              <a:buSzPts val="2700"/>
              <a:buNone/>
            </a:pPr>
            <a:r>
              <a:t/>
            </a:r>
            <a:endParaRPr sz="2300"/>
          </a:p>
        </p:txBody>
      </p:sp>
      <p:sp>
        <p:nvSpPr>
          <p:cNvPr id="471" name="Google Shape;471;p64"/>
          <p:cNvSpPr txBox="1"/>
          <p:nvPr>
            <p:ph idx="1" type="subTitle"/>
          </p:nvPr>
        </p:nvSpPr>
        <p:spPr>
          <a:xfrm>
            <a:off x="327670" y="181533"/>
            <a:ext cx="3846000" cy="201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472" name="Google Shape;472;p64"/>
          <p:cNvSpPr txBox="1"/>
          <p:nvPr>
            <p:ph idx="4294967295" type="body"/>
          </p:nvPr>
        </p:nvSpPr>
        <p:spPr>
          <a:xfrm>
            <a:off x="435232" y="1411657"/>
            <a:ext cx="4677600" cy="2084100"/>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b="1" lang="en"/>
              <a:t>Of the 15 sites we reviewed:</a:t>
            </a:r>
            <a:endParaRPr/>
          </a:p>
          <a:p>
            <a:pPr indent="-171450" lvl="0" marL="342900" rtl="0" algn="l">
              <a:lnSpc>
                <a:spcPct val="120000"/>
              </a:lnSpc>
              <a:spcBef>
                <a:spcPts val="600"/>
              </a:spcBef>
              <a:spcAft>
                <a:spcPts val="0"/>
              </a:spcAft>
              <a:buSzPts val="1500"/>
              <a:buFont typeface="Arial"/>
              <a:buChar char="•"/>
            </a:pPr>
            <a:r>
              <a:rPr lang="en"/>
              <a:t>3 use "My"</a:t>
            </a:r>
            <a:endParaRPr/>
          </a:p>
          <a:p>
            <a:pPr indent="-171450" lvl="0" marL="342900" rtl="0" algn="l">
              <a:lnSpc>
                <a:spcPct val="120000"/>
              </a:lnSpc>
              <a:spcBef>
                <a:spcPts val="600"/>
              </a:spcBef>
              <a:spcAft>
                <a:spcPts val="0"/>
              </a:spcAft>
              <a:buSzPts val="1500"/>
              <a:buFont typeface="Arial"/>
              <a:buChar char="•"/>
            </a:pPr>
            <a:r>
              <a:rPr lang="en"/>
              <a:t>4 use "Your"</a:t>
            </a:r>
            <a:endParaRPr/>
          </a:p>
          <a:p>
            <a:pPr indent="-171450" lvl="0" marL="342900" rtl="0" algn="l">
              <a:lnSpc>
                <a:spcPct val="120000"/>
              </a:lnSpc>
              <a:spcBef>
                <a:spcPts val="600"/>
              </a:spcBef>
              <a:spcAft>
                <a:spcPts val="0"/>
              </a:spcAft>
              <a:buSzPts val="1500"/>
              <a:buFont typeface="Arial"/>
              <a:buChar char="•"/>
            </a:pPr>
            <a:r>
              <a:rPr lang="en"/>
              <a:t>2 mixed the terms, using"My" in navigation points, and "Your" for section labels in the page body</a:t>
            </a:r>
            <a:endParaRPr/>
          </a:p>
          <a:p>
            <a:pPr indent="-171450" lvl="0" marL="342900" rtl="0" algn="l">
              <a:lnSpc>
                <a:spcPct val="120000"/>
              </a:lnSpc>
              <a:spcBef>
                <a:spcPts val="600"/>
              </a:spcBef>
              <a:spcAft>
                <a:spcPts val="0"/>
              </a:spcAft>
              <a:buSzPts val="1500"/>
              <a:buFont typeface="Arial"/>
              <a:buChar char="•"/>
            </a:pPr>
            <a:r>
              <a:rPr lang="en"/>
              <a:t>6 didn't include either one, or any other variation</a:t>
            </a:r>
            <a:endParaRPr/>
          </a:p>
        </p:txBody>
      </p:sp>
      <p:pic>
        <p:nvPicPr>
          <p:cNvPr descr="Graphical user interface, text, application, email&#10;&#10;Description automatically generated" id="473" name="Google Shape;473;p64"/>
          <p:cNvPicPr preferRelativeResize="0"/>
          <p:nvPr/>
        </p:nvPicPr>
        <p:blipFill rotWithShape="1">
          <a:blip r:embed="rId3">
            <a:alphaModFix/>
          </a:blip>
          <a:srcRect b="0" l="0" r="0" t="0"/>
          <a:stretch/>
        </p:blipFill>
        <p:spPr>
          <a:xfrm>
            <a:off x="5236570" y="1526458"/>
            <a:ext cx="1436182" cy="2164325"/>
          </a:xfrm>
          <a:prstGeom prst="rect">
            <a:avLst/>
          </a:prstGeom>
          <a:noFill/>
          <a:ln>
            <a:noFill/>
          </a:ln>
        </p:spPr>
      </p:pic>
      <p:pic>
        <p:nvPicPr>
          <p:cNvPr descr="Graphical user interface, application&#10;&#10;Description automatically generated" id="474" name="Google Shape;474;p64"/>
          <p:cNvPicPr preferRelativeResize="0"/>
          <p:nvPr/>
        </p:nvPicPr>
        <p:blipFill rotWithShape="1">
          <a:blip r:embed="rId4">
            <a:alphaModFix/>
          </a:blip>
          <a:srcRect b="0" l="0" r="0" t="0"/>
          <a:stretch/>
        </p:blipFill>
        <p:spPr>
          <a:xfrm>
            <a:off x="6751074" y="1525551"/>
            <a:ext cx="2180301" cy="2190721"/>
          </a:xfrm>
          <a:prstGeom prst="rect">
            <a:avLst/>
          </a:prstGeom>
          <a:noFill/>
          <a:ln>
            <a:noFill/>
          </a:ln>
        </p:spPr>
      </p:pic>
      <p:sp>
        <p:nvSpPr>
          <p:cNvPr id="475" name="Google Shape;475;p64"/>
          <p:cNvSpPr txBox="1"/>
          <p:nvPr/>
        </p:nvSpPr>
        <p:spPr>
          <a:xfrm>
            <a:off x="5238289" y="3756651"/>
            <a:ext cx="3682200" cy="504900"/>
          </a:xfrm>
          <a:prstGeom prst="rect">
            <a:avLst/>
          </a:prstGeom>
          <a:noFill/>
          <a:ln>
            <a:noFill/>
          </a:ln>
        </p:spPr>
        <p:txBody>
          <a:bodyPr anchorCtr="0" anchor="t" bIns="34275" lIns="34275" spcFirstLastPara="1" rIns="34275" wrap="square" tIns="34275">
            <a:noAutofit/>
          </a:bodyPr>
          <a:lstStyle/>
          <a:p>
            <a:pPr indent="0" lvl="0" marL="0" marR="0" rtl="0" algn="l">
              <a:lnSpc>
                <a:spcPct val="120000"/>
              </a:lnSpc>
              <a:spcBef>
                <a:spcPts val="600"/>
              </a:spcBef>
              <a:spcAft>
                <a:spcPts val="0"/>
              </a:spcAft>
              <a:buClr>
                <a:srgbClr val="454454"/>
              </a:buClr>
              <a:buSzPts val="1500"/>
              <a:buFont typeface="Source Sans Pro"/>
              <a:buNone/>
            </a:pPr>
            <a:r>
              <a:rPr b="0" i="1" lang="en" sz="900" u="none" cap="none" strike="noStrike">
                <a:solidFill>
                  <a:srgbClr val="454454"/>
                </a:solidFill>
                <a:latin typeface="Source Sans Pro"/>
                <a:ea typeface="Source Sans Pro"/>
                <a:cs typeface="Source Sans Pro"/>
                <a:sym typeface="Source Sans Pro"/>
              </a:rPr>
              <a:t>USAA (left) uses "My" in their navigation; Login.gov (right) uses "Your".</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5"/>
          <p:cNvSpPr txBox="1"/>
          <p:nvPr>
            <p:ph type="title"/>
          </p:nvPr>
        </p:nvSpPr>
        <p:spPr>
          <a:xfrm>
            <a:off x="457200" y="2208036"/>
            <a:ext cx="8229600" cy="727425"/>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Clr>
                <a:srgbClr val="FFFFFF"/>
              </a:buClr>
              <a:buSzPts val="3600"/>
              <a:buFont typeface="Bitter"/>
              <a:buNone/>
            </a:pPr>
            <a:r>
              <a:rPr lang="en"/>
              <a:t>2. Profile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6"/>
          <p:cNvSpPr txBox="1"/>
          <p:nvPr>
            <p:ph type="title"/>
          </p:nvPr>
        </p:nvSpPr>
        <p:spPr>
          <a:xfrm>
            <a:off x="434050" y="507025"/>
            <a:ext cx="8526300" cy="7575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Interrupt modals and notifications are common approaches to encouraging people to complete their profile information.</a:t>
            </a:r>
            <a:endParaRPr b="1" sz="2400"/>
          </a:p>
        </p:txBody>
      </p:sp>
      <p:sp>
        <p:nvSpPr>
          <p:cNvPr id="487" name="Google Shape;487;p66"/>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488" name="Google Shape;488;p66"/>
          <p:cNvSpPr txBox="1"/>
          <p:nvPr>
            <p:ph idx="4294967295" type="body"/>
          </p:nvPr>
        </p:nvSpPr>
        <p:spPr>
          <a:xfrm>
            <a:off x="457203" y="1709558"/>
            <a:ext cx="4040100" cy="3238800"/>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lang="en"/>
              <a:t>8 of the 15 sites we visited had a UX to encourage profile completeness. The approach was varied across the sites, from a small warning icon next to missing information to redirecting users to a full page or modal dedicated to providing missing information. </a:t>
            </a:r>
            <a:endParaRPr/>
          </a:p>
          <a:p>
            <a:pPr indent="0" lvl="0" marL="0" rtl="0" algn="l">
              <a:lnSpc>
                <a:spcPct val="120000"/>
              </a:lnSpc>
              <a:spcBef>
                <a:spcPts val="600"/>
              </a:spcBef>
              <a:spcAft>
                <a:spcPts val="0"/>
              </a:spcAft>
              <a:buSzPts val="1500"/>
              <a:buNone/>
            </a:pPr>
            <a:r>
              <a:rPr lang="en"/>
              <a:t>Almost all allowed users to proceed onto other tasks by closing notifications or choosing a "remind me later" option.</a:t>
            </a:r>
            <a:endParaRPr/>
          </a:p>
          <a:p>
            <a:pPr indent="0" lvl="0" marL="0" rtl="0" algn="l">
              <a:lnSpc>
                <a:spcPct val="120000"/>
              </a:lnSpc>
              <a:spcBef>
                <a:spcPts val="600"/>
              </a:spcBef>
              <a:spcAft>
                <a:spcPts val="0"/>
              </a:spcAft>
              <a:buSzPts val="1500"/>
              <a:buNone/>
            </a:pPr>
            <a:br>
              <a:rPr lang="en"/>
            </a:br>
            <a:endParaRPr/>
          </a:p>
        </p:txBody>
      </p:sp>
      <p:pic>
        <p:nvPicPr>
          <p:cNvPr descr="Graphical user interface, application, Word&#10;&#10;Description automatically generated" id="489" name="Google Shape;489;p66"/>
          <p:cNvPicPr preferRelativeResize="0"/>
          <p:nvPr/>
        </p:nvPicPr>
        <p:blipFill rotWithShape="1">
          <a:blip r:embed="rId3">
            <a:alphaModFix/>
          </a:blip>
          <a:srcRect b="0" l="0" r="0" t="0"/>
          <a:stretch/>
        </p:blipFill>
        <p:spPr>
          <a:xfrm>
            <a:off x="4737650" y="3372800"/>
            <a:ext cx="3984550" cy="1337050"/>
          </a:xfrm>
          <a:prstGeom prst="rect">
            <a:avLst/>
          </a:prstGeom>
          <a:noFill/>
          <a:ln>
            <a:noFill/>
          </a:ln>
        </p:spPr>
      </p:pic>
      <p:pic>
        <p:nvPicPr>
          <p:cNvPr descr="Graphical user interface, application&#10;&#10;Description automatically generated" id="490" name="Google Shape;490;p66"/>
          <p:cNvPicPr preferRelativeResize="0"/>
          <p:nvPr/>
        </p:nvPicPr>
        <p:blipFill rotWithShape="1">
          <a:blip r:embed="rId4">
            <a:alphaModFix/>
          </a:blip>
          <a:srcRect b="50799" l="19600" r="20667" t="55"/>
          <a:stretch/>
        </p:blipFill>
        <p:spPr>
          <a:xfrm>
            <a:off x="4737653" y="1734012"/>
            <a:ext cx="2979500" cy="1337881"/>
          </a:xfrm>
          <a:prstGeom prst="rect">
            <a:avLst/>
          </a:prstGeom>
          <a:noFill/>
          <a:ln>
            <a:noFill/>
          </a:ln>
        </p:spPr>
      </p:pic>
      <p:sp>
        <p:nvSpPr>
          <p:cNvPr id="491" name="Google Shape;491;p66"/>
          <p:cNvSpPr txBox="1"/>
          <p:nvPr/>
        </p:nvSpPr>
        <p:spPr>
          <a:xfrm>
            <a:off x="4637201" y="3071902"/>
            <a:ext cx="385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Source Sans Pro"/>
                <a:ea typeface="Source Sans Pro"/>
                <a:cs typeface="Source Sans Pro"/>
                <a:sym typeface="Source Sans Pro"/>
              </a:rPr>
              <a:t>Screenshot of modal with heading that reads “Let’s complete your profile”</a:t>
            </a:r>
            <a:endParaRPr i="1" sz="900">
              <a:latin typeface="Source Sans Pro"/>
              <a:ea typeface="Source Sans Pro"/>
              <a:cs typeface="Source Sans Pro"/>
              <a:sym typeface="Source Sans Pro"/>
            </a:endParaRPr>
          </a:p>
        </p:txBody>
      </p:sp>
      <p:sp>
        <p:nvSpPr>
          <p:cNvPr id="492" name="Google Shape;492;p66"/>
          <p:cNvSpPr txBox="1"/>
          <p:nvPr/>
        </p:nvSpPr>
        <p:spPr>
          <a:xfrm>
            <a:off x="4646126" y="4717500"/>
            <a:ext cx="426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Source Sans Pro"/>
                <a:ea typeface="Source Sans Pro"/>
                <a:cs typeface="Source Sans Pro"/>
                <a:sym typeface="Source Sans Pro"/>
              </a:rPr>
              <a:t>Screenshot of tooltip containing a list of missing </a:t>
            </a:r>
            <a:r>
              <a:rPr i="1" lang="en" sz="900">
                <a:latin typeface="Source Sans Pro"/>
                <a:ea typeface="Source Sans Pro"/>
                <a:cs typeface="Source Sans Pro"/>
                <a:sym typeface="Source Sans Pro"/>
              </a:rPr>
              <a:t>information</a:t>
            </a:r>
            <a:r>
              <a:rPr i="1" lang="en" sz="900">
                <a:latin typeface="Source Sans Pro"/>
                <a:ea typeface="Source Sans Pro"/>
                <a:cs typeface="Source Sans Pro"/>
                <a:sym typeface="Source Sans Pro"/>
              </a:rPr>
              <a:t> from the Relationships section of a user’s profile</a:t>
            </a:r>
            <a:endParaRPr i="1" sz="900">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7"/>
          <p:cNvSpPr txBox="1"/>
          <p:nvPr>
            <p:ph type="title"/>
          </p:nvPr>
        </p:nvSpPr>
        <p:spPr>
          <a:xfrm>
            <a:off x="434050" y="507025"/>
            <a:ext cx="8612400" cy="7575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Example of site takeover to encourage profile completeness</a:t>
            </a:r>
            <a:endParaRPr b="1" sz="2400"/>
          </a:p>
        </p:txBody>
      </p:sp>
      <p:sp>
        <p:nvSpPr>
          <p:cNvPr id="499" name="Google Shape;499;p67"/>
          <p:cNvSpPr txBox="1"/>
          <p:nvPr>
            <p:ph idx="1" type="subTitle"/>
          </p:nvPr>
        </p:nvSpPr>
        <p:spPr>
          <a:xfrm>
            <a:off x="327670" y="181533"/>
            <a:ext cx="3846000" cy="201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pic>
        <p:nvPicPr>
          <p:cNvPr descr="Graphical user interface, text, application, email&#10;&#10;Description automatically generated" id="500" name="Google Shape;500;p67"/>
          <p:cNvPicPr preferRelativeResize="0"/>
          <p:nvPr/>
        </p:nvPicPr>
        <p:blipFill rotWithShape="1">
          <a:blip r:embed="rId3">
            <a:alphaModFix/>
          </a:blip>
          <a:srcRect b="0" l="0" r="0" t="0"/>
          <a:stretch/>
        </p:blipFill>
        <p:spPr>
          <a:xfrm>
            <a:off x="1886531" y="1111413"/>
            <a:ext cx="5160776" cy="35871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txBox="1"/>
          <p:nvPr>
            <p:ph type="title"/>
          </p:nvPr>
        </p:nvSpPr>
        <p:spPr>
          <a:xfrm>
            <a:off x="434061" y="507019"/>
            <a:ext cx="8065800" cy="7575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Example of site encouraging profile completeness</a:t>
            </a:r>
            <a:endParaRPr b="1" sz="2400"/>
          </a:p>
        </p:txBody>
      </p:sp>
      <p:sp>
        <p:nvSpPr>
          <p:cNvPr id="507" name="Google Shape;507;p68"/>
          <p:cNvSpPr txBox="1"/>
          <p:nvPr>
            <p:ph idx="1" type="subTitle"/>
          </p:nvPr>
        </p:nvSpPr>
        <p:spPr>
          <a:xfrm>
            <a:off x="327670" y="181533"/>
            <a:ext cx="3846000" cy="201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508" name="Google Shape;508;p68"/>
          <p:cNvSpPr txBox="1"/>
          <p:nvPr>
            <p:ph idx="4294967295" type="body"/>
          </p:nvPr>
        </p:nvSpPr>
        <p:spPr>
          <a:xfrm>
            <a:off x="374659" y="1414483"/>
            <a:ext cx="4039800" cy="3238800"/>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lang="en"/>
              <a:t>Citicards lets the user know the text notification is not available because the user doesn’t have a mobile number on file. However, this falls short because they do not provide an easy way to add one.</a:t>
            </a:r>
            <a:endParaRPr/>
          </a:p>
        </p:txBody>
      </p:sp>
      <p:pic>
        <p:nvPicPr>
          <p:cNvPr descr="Graphical user interface, application, Teams&#10;&#10;Description automatically generated" id="509" name="Google Shape;509;p68"/>
          <p:cNvPicPr preferRelativeResize="0"/>
          <p:nvPr/>
        </p:nvPicPr>
        <p:blipFill rotWithShape="1">
          <a:blip r:embed="rId3">
            <a:alphaModFix/>
          </a:blip>
          <a:srcRect b="69751" l="-454" r="-443" t="7822"/>
          <a:stretch/>
        </p:blipFill>
        <p:spPr>
          <a:xfrm>
            <a:off x="4543781" y="1414482"/>
            <a:ext cx="4203338" cy="31261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2"/>
          <p:cNvSpPr txBox="1"/>
          <p:nvPr>
            <p:ph type="title"/>
          </p:nvPr>
        </p:nvSpPr>
        <p:spPr>
          <a:xfrm>
            <a:off x="459881" y="237600"/>
            <a:ext cx="8226900" cy="4384125"/>
          </a:xfrm>
          <a:prstGeom prst="rect">
            <a:avLst/>
          </a:prstGeom>
          <a:noFill/>
          <a:ln>
            <a:noFill/>
          </a:ln>
        </p:spPr>
        <p:txBody>
          <a:bodyPr anchorCtr="0" anchor="ctr" bIns="34275" lIns="34275" spcFirstLastPara="1" rIns="34275" wrap="square" tIns="34275">
            <a:noAutofit/>
          </a:bodyPr>
          <a:lstStyle/>
          <a:p>
            <a:pPr indent="0" lvl="0" marL="0" rtl="0" algn="ctr">
              <a:lnSpc>
                <a:spcPct val="100000"/>
              </a:lnSpc>
              <a:spcBef>
                <a:spcPts val="0"/>
              </a:spcBef>
              <a:spcAft>
                <a:spcPts val="0"/>
              </a:spcAft>
              <a:buSzPts val="2700"/>
              <a:buNone/>
            </a:pPr>
            <a:r>
              <a:rPr lang="en"/>
              <a:t>Customization is done by the user.</a:t>
            </a:r>
            <a:br>
              <a:rPr lang="en"/>
            </a:br>
            <a:r>
              <a:rPr lang="en"/>
              <a:t>Personalization is done by the technology.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9"/>
          <p:cNvSpPr txBox="1"/>
          <p:nvPr>
            <p:ph type="title"/>
          </p:nvPr>
        </p:nvSpPr>
        <p:spPr>
          <a:xfrm>
            <a:off x="434061" y="507019"/>
            <a:ext cx="8065800" cy="7575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Most sites don't allow people to remove primary contact information from their profile.</a:t>
            </a:r>
            <a:endParaRPr b="1" sz="2400"/>
          </a:p>
          <a:p>
            <a:pPr indent="0" lvl="0" marL="0" rtl="0" algn="l">
              <a:lnSpc>
                <a:spcPct val="100000"/>
              </a:lnSpc>
              <a:spcBef>
                <a:spcPts val="0"/>
              </a:spcBef>
              <a:spcAft>
                <a:spcPts val="0"/>
              </a:spcAft>
              <a:buClr>
                <a:schemeClr val="accent1"/>
              </a:buClr>
              <a:buSzPts val="2700"/>
              <a:buFont typeface="Bitter"/>
              <a:buNone/>
            </a:pPr>
            <a:r>
              <a:t/>
            </a:r>
            <a:endParaRPr b="1" sz="2400"/>
          </a:p>
        </p:txBody>
      </p:sp>
      <p:sp>
        <p:nvSpPr>
          <p:cNvPr id="516" name="Google Shape;516;p69"/>
          <p:cNvSpPr txBox="1"/>
          <p:nvPr>
            <p:ph idx="1" type="subTitle"/>
          </p:nvPr>
        </p:nvSpPr>
        <p:spPr>
          <a:xfrm>
            <a:off x="327670" y="181533"/>
            <a:ext cx="3846000" cy="201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517" name="Google Shape;517;p69"/>
          <p:cNvSpPr txBox="1"/>
          <p:nvPr>
            <p:ph idx="4294967295" type="body"/>
          </p:nvPr>
        </p:nvSpPr>
        <p:spPr>
          <a:xfrm>
            <a:off x="503903" y="1315424"/>
            <a:ext cx="5335500" cy="3688500"/>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lang="en"/>
              <a:t>Primary contact information (email, phone, address, etc) couldn't be removed from the profile on 11 of the sites we looked at. 3 of those sites did allow removal of secondary contact information, such as a second phone number. </a:t>
            </a:r>
            <a:endParaRPr/>
          </a:p>
          <a:p>
            <a:pPr indent="0" lvl="0" marL="0" rtl="0" algn="l">
              <a:lnSpc>
                <a:spcPct val="120000"/>
              </a:lnSpc>
              <a:spcBef>
                <a:spcPts val="600"/>
              </a:spcBef>
              <a:spcAft>
                <a:spcPts val="0"/>
              </a:spcAft>
              <a:buSzPts val="1500"/>
              <a:buNone/>
            </a:pPr>
            <a:r>
              <a:rPr lang="en"/>
              <a:t>R</a:t>
            </a:r>
            <a:r>
              <a:rPr lang="en"/>
              <a:t>ecently, VA.gov exposed the remove functionality by moving it outside of edit mode, so we wanted to see how that compared to other sites. Of the sites we looked at that allow removal of contact information:</a:t>
            </a:r>
            <a:endParaRPr/>
          </a:p>
          <a:p>
            <a:pPr indent="-247650" lvl="0" marL="254000" rtl="0" algn="l">
              <a:lnSpc>
                <a:spcPct val="120000"/>
              </a:lnSpc>
              <a:spcBef>
                <a:spcPts val="600"/>
              </a:spcBef>
              <a:spcAft>
                <a:spcPts val="0"/>
              </a:spcAft>
              <a:buSzPts val="1500"/>
              <a:buFont typeface="Arial"/>
              <a:buChar char="•"/>
            </a:pPr>
            <a:r>
              <a:rPr lang="en"/>
              <a:t>2 had the remove functionality next to an edit button.</a:t>
            </a:r>
            <a:endParaRPr/>
          </a:p>
          <a:p>
            <a:pPr indent="-247650" lvl="0" marL="254000" rtl="0" algn="l">
              <a:lnSpc>
                <a:spcPct val="120000"/>
              </a:lnSpc>
              <a:spcBef>
                <a:spcPts val="600"/>
              </a:spcBef>
              <a:spcAft>
                <a:spcPts val="0"/>
              </a:spcAft>
              <a:buSzPts val="1500"/>
              <a:buFont typeface="Arial"/>
              <a:buChar char="•"/>
            </a:pPr>
            <a:r>
              <a:rPr lang="en"/>
              <a:t>3 had the remove functionality nested within the edit function.</a:t>
            </a:r>
            <a:endParaRPr/>
          </a:p>
          <a:p>
            <a:pPr indent="-247650" lvl="0" marL="254000" rtl="0" algn="l">
              <a:lnSpc>
                <a:spcPct val="120000"/>
              </a:lnSpc>
              <a:spcBef>
                <a:spcPts val="600"/>
              </a:spcBef>
              <a:spcAft>
                <a:spcPts val="0"/>
              </a:spcAft>
              <a:buSzPts val="1500"/>
              <a:buFont typeface="Arial"/>
              <a:buChar char="•"/>
            </a:pPr>
            <a:r>
              <a:rPr lang="en"/>
              <a:t>All showed something similar to VA.gov's "Are you sure?" modal, explaining the consequences of the removal action.</a:t>
            </a:r>
            <a:endParaRPr/>
          </a:p>
        </p:txBody>
      </p:sp>
      <p:pic>
        <p:nvPicPr>
          <p:cNvPr descr="Graphical user interface, text, application, email&#10;&#10;Description automatically generated" id="518" name="Google Shape;518;p69"/>
          <p:cNvPicPr preferRelativeResize="0"/>
          <p:nvPr/>
        </p:nvPicPr>
        <p:blipFill rotWithShape="1">
          <a:blip r:embed="rId3">
            <a:alphaModFix/>
          </a:blip>
          <a:srcRect b="0" l="0" r="0" t="0"/>
          <a:stretch/>
        </p:blipFill>
        <p:spPr>
          <a:xfrm>
            <a:off x="6012180" y="1965613"/>
            <a:ext cx="2575562" cy="133419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0"/>
          <p:cNvSpPr txBox="1"/>
          <p:nvPr>
            <p:ph type="title"/>
          </p:nvPr>
        </p:nvSpPr>
        <p:spPr>
          <a:xfrm>
            <a:off x="434061" y="507019"/>
            <a:ext cx="8065716" cy="757368"/>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The sections of the VA.gov profile are well aligned with other sites.</a:t>
            </a:r>
            <a:endParaRPr b="1" sz="2400"/>
          </a:p>
        </p:txBody>
      </p:sp>
      <p:sp>
        <p:nvSpPr>
          <p:cNvPr id="525" name="Google Shape;525;p70"/>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526" name="Google Shape;526;p70"/>
          <p:cNvSpPr txBox="1"/>
          <p:nvPr/>
        </p:nvSpPr>
        <p:spPr>
          <a:xfrm>
            <a:off x="488663" y="1262083"/>
            <a:ext cx="8032843" cy="3688464"/>
          </a:xfrm>
          <a:prstGeom prst="rect">
            <a:avLst/>
          </a:prstGeom>
          <a:noFill/>
          <a:ln>
            <a:noFill/>
          </a:ln>
        </p:spPr>
        <p:txBody>
          <a:bodyPr anchorCtr="0" anchor="t" bIns="34275" lIns="34275" spcFirstLastPara="1" rIns="34275" wrap="square" tIns="34275">
            <a:noAutofit/>
          </a:bodyPr>
          <a:lstStyle/>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VA.gov's profile has 4 sections that are aligned with sites we visited:</a:t>
            </a:r>
            <a:endParaRPr sz="1100"/>
          </a:p>
          <a:p>
            <a:pPr indent="-247650" lvl="0"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Account security</a:t>
            </a:r>
            <a:endParaRPr sz="1100"/>
          </a:p>
          <a:p>
            <a:pPr indent="-247650" lvl="0"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Personal information</a:t>
            </a:r>
            <a:endParaRPr sz="1100"/>
          </a:p>
          <a:p>
            <a:pPr indent="-247650" lvl="0"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Contact information</a:t>
            </a:r>
            <a:endParaRPr sz="1100"/>
          </a:p>
          <a:p>
            <a:pPr indent="-247650" lvl="0"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Notification settings</a:t>
            </a:r>
            <a:endParaRPr sz="1100"/>
          </a:p>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Terminology and IA was slightly different in some cases (e.g. "Security settings" instead of "Account security", or "Personal and contact information in one section"), but not so different that changes are recommended. Generally, these are sections people </a:t>
            </a:r>
            <a:r>
              <a:rPr lang="en" sz="1500">
                <a:solidFill>
                  <a:srgbClr val="454454"/>
                </a:solidFill>
                <a:latin typeface="Source Sans Pro"/>
                <a:ea typeface="Source Sans Pro"/>
                <a:cs typeface="Source Sans Pro"/>
                <a:sym typeface="Source Sans Pro"/>
              </a:rPr>
              <a:t>would</a:t>
            </a:r>
            <a:r>
              <a:rPr b="0" i="0" lang="en" sz="1500" u="none" cap="none" strike="noStrike">
                <a:solidFill>
                  <a:srgbClr val="454454"/>
                </a:solidFill>
                <a:latin typeface="Source Sans Pro"/>
                <a:ea typeface="Source Sans Pro"/>
                <a:cs typeface="Source Sans Pro"/>
                <a:sym typeface="Source Sans Pro"/>
              </a:rPr>
              <a:t> expect to</a:t>
            </a:r>
            <a:r>
              <a:rPr b="0" i="0" lang="en" sz="1500" u="none" cap="none" strike="noStrike">
                <a:solidFill>
                  <a:srgbClr val="454454"/>
                </a:solidFill>
                <a:latin typeface="Source Sans Pro"/>
                <a:ea typeface="Source Sans Pro"/>
                <a:cs typeface="Source Sans Pro"/>
                <a:sym typeface="Source Sans Pro"/>
              </a:rPr>
              <a:t> find in a modern, personalized experience.   </a:t>
            </a:r>
            <a:endParaRPr sz="1100"/>
          </a:p>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Some sites had a "Documents" section in their personalized section; this is the only section we identified that could be a useful addition to the VA.gov profile.</a:t>
            </a:r>
            <a:endParaRPr sz="1100"/>
          </a:p>
          <a:p>
            <a:pPr indent="0" lvl="0" marL="0" marR="0" rtl="0" algn="l">
              <a:lnSpc>
                <a:spcPct val="120000"/>
              </a:lnSpc>
              <a:spcBef>
                <a:spcPts val="600"/>
              </a:spcBef>
              <a:spcAft>
                <a:spcPts val="0"/>
              </a:spcAft>
              <a:buClr>
                <a:srgbClr val="454454"/>
              </a:buClr>
              <a:buSzPts val="1500"/>
              <a:buFont typeface="Source Sans Pro"/>
              <a:buNone/>
            </a:pPr>
            <a:r>
              <a:t/>
            </a:r>
            <a:endParaRPr b="0" i="0" sz="1500" u="none" cap="none" strike="noStrike">
              <a:solidFill>
                <a:srgbClr val="454454"/>
              </a:solidFill>
              <a:latin typeface="Source Sans Pro"/>
              <a:ea typeface="Source Sans Pro"/>
              <a:cs typeface="Source Sans Pro"/>
              <a:sym typeface="Source Sans Pro"/>
            </a:endParaRPr>
          </a:p>
          <a:p>
            <a:pPr indent="-152400" lvl="0" marL="254000" marR="0" rtl="0" algn="l">
              <a:lnSpc>
                <a:spcPct val="120000"/>
              </a:lnSpc>
              <a:spcBef>
                <a:spcPts val="600"/>
              </a:spcBef>
              <a:spcAft>
                <a:spcPts val="0"/>
              </a:spcAft>
              <a:buClr>
                <a:srgbClr val="454454"/>
              </a:buClr>
              <a:buSzPts val="1500"/>
              <a:buFont typeface="Arial"/>
              <a:buNone/>
            </a:pPr>
            <a:r>
              <a:t/>
            </a:r>
            <a:endParaRPr b="0" i="0" sz="1500" u="none" cap="none" strike="noStrike">
              <a:solidFill>
                <a:srgbClr val="454454"/>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1"/>
          <p:cNvSpPr txBox="1"/>
          <p:nvPr>
            <p:ph type="title"/>
          </p:nvPr>
        </p:nvSpPr>
        <p:spPr>
          <a:xfrm>
            <a:off x="457200" y="2208036"/>
            <a:ext cx="8229600" cy="727425"/>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Clr>
                <a:srgbClr val="FFFFFF"/>
              </a:buClr>
              <a:buSzPts val="3600"/>
              <a:buFont typeface="Bitter"/>
              <a:buNone/>
            </a:pPr>
            <a:r>
              <a:rPr lang="en"/>
              <a:t>3. GOV.UK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2"/>
          <p:cNvSpPr txBox="1"/>
          <p:nvPr>
            <p:ph type="title"/>
          </p:nvPr>
        </p:nvSpPr>
        <p:spPr>
          <a:xfrm>
            <a:off x="434049" y="507025"/>
            <a:ext cx="8563200" cy="7575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400"/>
              <a:t>GOV.UK is in early stages of personalized user experience.</a:t>
            </a:r>
            <a:endParaRPr b="1" sz="2400"/>
          </a:p>
        </p:txBody>
      </p:sp>
      <p:sp>
        <p:nvSpPr>
          <p:cNvPr id="538" name="Google Shape;538;p72"/>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Research Findings</a:t>
            </a:r>
            <a:endParaRPr/>
          </a:p>
        </p:txBody>
      </p:sp>
      <p:sp>
        <p:nvSpPr>
          <p:cNvPr id="539" name="Google Shape;539;p72"/>
          <p:cNvSpPr txBox="1"/>
          <p:nvPr/>
        </p:nvSpPr>
        <p:spPr>
          <a:xfrm>
            <a:off x="463450" y="942716"/>
            <a:ext cx="8032843" cy="3831339"/>
          </a:xfrm>
          <a:prstGeom prst="rect">
            <a:avLst/>
          </a:prstGeom>
          <a:noFill/>
          <a:ln>
            <a:noFill/>
          </a:ln>
        </p:spPr>
        <p:txBody>
          <a:bodyPr anchorCtr="0" anchor="t" bIns="34275" lIns="34275" spcFirstLastPara="1" rIns="34275" wrap="square" tIns="34275">
            <a:noAutofit/>
          </a:bodyPr>
          <a:lstStyle/>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Our VA.gov team frequently looks to GOV.UK for inspiration, so we wanted to learn more about how they approach personalization.  Their Accounts team is in the beginning stages of that work, which includes:</a:t>
            </a:r>
            <a:endParaRPr sz="1100"/>
          </a:p>
          <a:p>
            <a:pPr indent="-247650" lvl="0"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A "Save your work and return" flow for applications</a:t>
            </a:r>
            <a:endParaRPr sz="1100"/>
          </a:p>
          <a:p>
            <a:pPr indent="-247650" lvl="0"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Letting people sign up for notifications on certain pages (e.g. COVID travel updates)</a:t>
            </a:r>
            <a:endParaRPr sz="1100"/>
          </a:p>
          <a:p>
            <a:pPr indent="-247650" lvl="0"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Running experiments to refine technical execution by putting work-in-progress on staging and only testing internally or with a private, invite-only beta testing group.</a:t>
            </a:r>
            <a:endParaRPr sz="1100"/>
          </a:p>
          <a:p>
            <a:pPr indent="-171450" lvl="1" marL="5969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Since personal data comes up, they frequently do audio-only calls and monitor analytics during testing to track activity</a:t>
            </a:r>
            <a:endParaRPr sz="1100"/>
          </a:p>
          <a:p>
            <a:pPr indent="-171450" lvl="0"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Exploring how they might reflect the fact that some content is relevant and some isn't (e.g. if you live in Scotland vs. England)</a:t>
            </a:r>
            <a:endParaRPr sz="1100"/>
          </a:p>
          <a:p>
            <a:pPr indent="-171450" lvl="0"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Exploring how to handle accounts across government agencies.</a:t>
            </a:r>
            <a:endParaRPr sz="1100"/>
          </a:p>
          <a:p>
            <a:pPr indent="-152400" lvl="0" marL="254000" marR="0" rtl="0" algn="l">
              <a:lnSpc>
                <a:spcPct val="120000"/>
              </a:lnSpc>
              <a:spcBef>
                <a:spcPts val="600"/>
              </a:spcBef>
              <a:spcAft>
                <a:spcPts val="0"/>
              </a:spcAft>
              <a:buClr>
                <a:srgbClr val="454454"/>
              </a:buClr>
              <a:buSzPts val="1500"/>
              <a:buFont typeface="Arial"/>
              <a:buNone/>
            </a:pPr>
            <a:r>
              <a:t/>
            </a:r>
            <a:endParaRPr b="0" i="0" sz="1500" u="none" cap="none" strike="noStrike">
              <a:solidFill>
                <a:srgbClr val="454454"/>
              </a:solidFill>
              <a:latin typeface="Source Sans Pro"/>
              <a:ea typeface="Source Sans Pro"/>
              <a:cs typeface="Source Sans Pro"/>
              <a:sym typeface="Source Sans Pro"/>
            </a:endParaRPr>
          </a:p>
          <a:p>
            <a:pPr indent="0" lvl="0" marL="0" marR="0" rtl="0" algn="l">
              <a:lnSpc>
                <a:spcPct val="120000"/>
              </a:lnSpc>
              <a:spcBef>
                <a:spcPts val="600"/>
              </a:spcBef>
              <a:spcAft>
                <a:spcPts val="0"/>
              </a:spcAft>
              <a:buClr>
                <a:srgbClr val="454454"/>
              </a:buClr>
              <a:buSzPts val="1500"/>
              <a:buFont typeface="Source Sans Pro"/>
              <a:buNone/>
            </a:pPr>
            <a:r>
              <a:t/>
            </a:r>
            <a:endParaRPr b="0" i="0" sz="1500" u="none" cap="none" strike="noStrike">
              <a:solidFill>
                <a:srgbClr val="454454"/>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3"/>
          <p:cNvSpPr txBox="1"/>
          <p:nvPr>
            <p:ph type="title"/>
          </p:nvPr>
        </p:nvSpPr>
        <p:spPr>
          <a:xfrm>
            <a:off x="457200" y="2208036"/>
            <a:ext cx="8229600" cy="727425"/>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Clr>
                <a:srgbClr val="FFFFFF"/>
              </a:buClr>
              <a:buSzPts val="3600"/>
              <a:buFont typeface="Bitter"/>
              <a:buNone/>
            </a:pPr>
            <a:r>
              <a:rPr lang="en"/>
              <a:t>Recommendations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74"/>
          <p:cNvPicPr preferRelativeResize="0"/>
          <p:nvPr/>
        </p:nvPicPr>
        <p:blipFill>
          <a:blip r:embed="rId3">
            <a:alphaModFix/>
          </a:blip>
          <a:stretch>
            <a:fillRect/>
          </a:stretch>
        </p:blipFill>
        <p:spPr>
          <a:xfrm>
            <a:off x="6767312" y="4461098"/>
            <a:ext cx="1919475" cy="487261"/>
          </a:xfrm>
          <a:prstGeom prst="rect">
            <a:avLst/>
          </a:prstGeom>
          <a:noFill/>
          <a:ln>
            <a:noFill/>
          </a:ln>
        </p:spPr>
      </p:pic>
      <p:sp>
        <p:nvSpPr>
          <p:cNvPr id="550" name="Google Shape;550;p74"/>
          <p:cNvSpPr txBox="1"/>
          <p:nvPr>
            <p:ph type="title"/>
          </p:nvPr>
        </p:nvSpPr>
        <p:spPr>
          <a:xfrm>
            <a:off x="457194" y="228600"/>
            <a:ext cx="7543800" cy="629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800"/>
              <a:buFont typeface="Bitter"/>
              <a:buNone/>
            </a:pPr>
            <a:r>
              <a:rPr b="1" lang="en" sz="2400"/>
              <a:t>R</a:t>
            </a:r>
            <a:r>
              <a:rPr b="1" lang="en" sz="2400"/>
              <a:t>ecommendation</a:t>
            </a:r>
            <a:r>
              <a:rPr b="1" lang="en" sz="2400"/>
              <a:t>s</a:t>
            </a:r>
            <a:endParaRPr b="1" sz="2400"/>
          </a:p>
        </p:txBody>
      </p:sp>
      <p:sp>
        <p:nvSpPr>
          <p:cNvPr id="551" name="Google Shape;551;p74"/>
          <p:cNvSpPr txBox="1"/>
          <p:nvPr>
            <p:ph type="title"/>
          </p:nvPr>
        </p:nvSpPr>
        <p:spPr>
          <a:xfrm>
            <a:off x="457200" y="605326"/>
            <a:ext cx="8310000" cy="2529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Clr>
                <a:schemeClr val="dk1"/>
              </a:buClr>
              <a:buSzPts val="2800"/>
              <a:buFont typeface="Bitter"/>
              <a:buNone/>
            </a:pPr>
            <a:r>
              <a:rPr lang="en" sz="1200">
                <a:solidFill>
                  <a:schemeClr val="dk1"/>
                </a:solidFill>
                <a:latin typeface="Source Sans Pro Light"/>
                <a:ea typeface="Source Sans Pro Light"/>
                <a:cs typeface="Source Sans Pro Light"/>
                <a:sym typeface="Source Sans Pro Light"/>
              </a:rPr>
              <a:t>Personalization and profile comparative analysis  | December 2021</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Clr>
                <a:schemeClr val="dk1"/>
              </a:buClr>
              <a:buSzPts val="2800"/>
              <a:buFont typeface="Bitter"/>
              <a:buNone/>
            </a:pPr>
            <a:r>
              <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Clr>
                <a:schemeClr val="dk1"/>
              </a:buClr>
              <a:buSzPts val="2800"/>
              <a:buFont typeface="Bitter"/>
              <a:buNone/>
            </a:pPr>
            <a:r>
              <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Clr>
                <a:schemeClr val="dk1"/>
              </a:buClr>
              <a:buSzPts val="2800"/>
              <a:buFont typeface="Bitter"/>
              <a:buNone/>
            </a:pPr>
            <a:r>
              <a:t/>
            </a:r>
            <a:endParaRPr sz="1200">
              <a:solidFill>
                <a:schemeClr val="dk1"/>
              </a:solidFill>
              <a:latin typeface="Source Sans Pro Light"/>
              <a:ea typeface="Source Sans Pro Light"/>
              <a:cs typeface="Source Sans Pro Light"/>
              <a:sym typeface="Source Sans Pro Light"/>
            </a:endParaRPr>
          </a:p>
        </p:txBody>
      </p:sp>
      <p:sp>
        <p:nvSpPr>
          <p:cNvPr id="552" name="Google Shape;552;p74"/>
          <p:cNvSpPr txBox="1"/>
          <p:nvPr/>
        </p:nvSpPr>
        <p:spPr>
          <a:xfrm>
            <a:off x="457200" y="914400"/>
            <a:ext cx="8229600" cy="4033800"/>
          </a:xfrm>
          <a:prstGeom prst="rect">
            <a:avLst/>
          </a:prstGeom>
          <a:noFill/>
          <a:ln>
            <a:noFill/>
          </a:ln>
        </p:spPr>
        <p:txBody>
          <a:bodyPr anchorCtr="0" anchor="t" bIns="68575" lIns="0" spcFirstLastPara="1" rIns="68575" wrap="square" tIns="68575">
            <a:noAutofit/>
          </a:bodyPr>
          <a:lstStyle/>
          <a:p>
            <a:pPr indent="-323850" lvl="0" marL="457200" rtl="0" algn="l">
              <a:lnSpc>
                <a:spcPct val="115000"/>
              </a:lnSpc>
              <a:spcBef>
                <a:spcPts val="0"/>
              </a:spcBef>
              <a:spcAft>
                <a:spcPts val="0"/>
              </a:spcAft>
              <a:buSzPts val="1500"/>
              <a:buFont typeface="Source Sans Pro Light"/>
              <a:buAutoNum type="arabicPeriod"/>
            </a:pPr>
            <a:r>
              <a:rPr lang="en" sz="1500">
                <a:latin typeface="Source Sans Pro Light"/>
                <a:ea typeface="Source Sans Pro Light"/>
                <a:cs typeface="Source Sans Pro Light"/>
                <a:sym typeface="Source Sans Pro Light"/>
              </a:rPr>
              <a:t>Continue working toward making My VA the logged-in homepage.​</a:t>
            </a:r>
            <a:endParaRPr sz="1500">
              <a:latin typeface="Source Sans Pro Light"/>
              <a:ea typeface="Source Sans Pro Light"/>
              <a:cs typeface="Source Sans Pro Light"/>
              <a:sym typeface="Source Sans Pro Light"/>
            </a:endParaRPr>
          </a:p>
          <a:p>
            <a:pPr indent="-323850" lvl="0" marL="457200" rtl="0" algn="l">
              <a:lnSpc>
                <a:spcPct val="115000"/>
              </a:lnSpc>
              <a:spcBef>
                <a:spcPts val="0"/>
              </a:spcBef>
              <a:spcAft>
                <a:spcPts val="0"/>
              </a:spcAft>
              <a:buSzPts val="1500"/>
              <a:buFont typeface="Source Sans Pro Light"/>
              <a:buAutoNum type="arabicPeriod"/>
            </a:pPr>
            <a:r>
              <a:rPr lang="en" sz="1500">
                <a:latin typeface="Source Sans Pro Light"/>
                <a:ea typeface="Source Sans Pro Light"/>
                <a:cs typeface="Source Sans Pro Light"/>
                <a:sym typeface="Source Sans Pro Light"/>
              </a:rPr>
              <a:t>Reevaluate the way we encourage people to complete their profile information.​</a:t>
            </a:r>
            <a:endParaRPr sz="1500">
              <a:latin typeface="Source Sans Pro Light"/>
              <a:ea typeface="Source Sans Pro Light"/>
              <a:cs typeface="Source Sans Pro Light"/>
              <a:sym typeface="Source Sans Pro Light"/>
            </a:endParaRPr>
          </a:p>
          <a:p>
            <a:pPr indent="-323850" lvl="0" marL="457200" rtl="0" algn="l">
              <a:lnSpc>
                <a:spcPct val="115000"/>
              </a:lnSpc>
              <a:spcBef>
                <a:spcPts val="0"/>
              </a:spcBef>
              <a:spcAft>
                <a:spcPts val="0"/>
              </a:spcAft>
              <a:buSzPts val="1500"/>
              <a:buFont typeface="Source Sans Pro Light"/>
              <a:buAutoNum type="arabicPeriod"/>
            </a:pPr>
            <a:r>
              <a:rPr lang="en" sz="1500">
                <a:latin typeface="Source Sans Pro Light"/>
                <a:ea typeface="Source Sans Pro Light"/>
                <a:cs typeface="Source Sans Pro Light"/>
                <a:sym typeface="Source Sans Pro Light"/>
              </a:rPr>
              <a:t>As a team, let's consider and discuss questions about personalization and civic services.​</a:t>
            </a:r>
            <a:endParaRPr sz="1500">
              <a:latin typeface="Source Sans Pro Light"/>
              <a:ea typeface="Source Sans Pro Light"/>
              <a:cs typeface="Source Sans Pro Light"/>
              <a:sym typeface="Source Sans Pro Light"/>
            </a:endParaRPr>
          </a:p>
          <a:p>
            <a:pPr indent="-323850" lvl="0" marL="457200" rtl="0" algn="l">
              <a:lnSpc>
                <a:spcPct val="115000"/>
              </a:lnSpc>
              <a:spcBef>
                <a:spcPts val="0"/>
              </a:spcBef>
              <a:spcAft>
                <a:spcPts val="0"/>
              </a:spcAft>
              <a:buSzPts val="1500"/>
              <a:buFont typeface="Source Sans Pro Light"/>
              <a:buAutoNum type="arabicPeriod"/>
            </a:pPr>
            <a:r>
              <a:rPr lang="en" sz="1500">
                <a:latin typeface="Source Sans Pro Light"/>
                <a:ea typeface="Source Sans Pro Light"/>
                <a:cs typeface="Source Sans Pro Light"/>
                <a:sym typeface="Source Sans Pro Light"/>
              </a:rPr>
              <a:t>Incorporate transparency into personalization.​</a:t>
            </a:r>
            <a:endParaRPr sz="1500">
              <a:latin typeface="Source Sans Pro Light"/>
              <a:ea typeface="Source Sans Pro Light"/>
              <a:cs typeface="Source Sans Pro Light"/>
              <a:sym typeface="Source Sans Pr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5"/>
          <p:cNvSpPr txBox="1"/>
          <p:nvPr>
            <p:ph type="title"/>
          </p:nvPr>
        </p:nvSpPr>
        <p:spPr>
          <a:xfrm>
            <a:off x="434061" y="507019"/>
            <a:ext cx="8065716" cy="757368"/>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300"/>
              <a:t>Continue working toward making My VA the logged-in homepage.</a:t>
            </a:r>
            <a:endParaRPr/>
          </a:p>
          <a:p>
            <a:pPr indent="0" lvl="0" marL="0" rtl="0" algn="l">
              <a:lnSpc>
                <a:spcPct val="100000"/>
              </a:lnSpc>
              <a:spcBef>
                <a:spcPts val="0"/>
              </a:spcBef>
              <a:spcAft>
                <a:spcPts val="0"/>
              </a:spcAft>
              <a:buClr>
                <a:schemeClr val="accent1"/>
              </a:buClr>
              <a:buSzPts val="2700"/>
              <a:buFont typeface="Bitter"/>
              <a:buNone/>
            </a:pPr>
            <a:r>
              <a:t/>
            </a:r>
            <a:endParaRPr sz="2300"/>
          </a:p>
        </p:txBody>
      </p:sp>
      <p:sp>
        <p:nvSpPr>
          <p:cNvPr id="559" name="Google Shape;559;p75"/>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Recommendations</a:t>
            </a:r>
            <a:endParaRPr/>
          </a:p>
        </p:txBody>
      </p:sp>
      <p:sp>
        <p:nvSpPr>
          <p:cNvPr id="560" name="Google Shape;560;p75"/>
          <p:cNvSpPr txBox="1"/>
          <p:nvPr/>
        </p:nvSpPr>
        <p:spPr>
          <a:xfrm>
            <a:off x="470505" y="1422494"/>
            <a:ext cx="8032843" cy="2201506"/>
          </a:xfrm>
          <a:prstGeom prst="rect">
            <a:avLst/>
          </a:prstGeom>
          <a:noFill/>
          <a:ln>
            <a:noFill/>
          </a:ln>
        </p:spPr>
        <p:txBody>
          <a:bodyPr anchorCtr="0" anchor="t" bIns="34275" lIns="34275" spcFirstLastPara="1" rIns="34275" wrap="square" tIns="34275">
            <a:noAutofit/>
          </a:bodyPr>
          <a:lstStyle/>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The </a:t>
            </a:r>
            <a:r>
              <a:rPr b="0" i="0" lang="en" sz="1500" u="sng" cap="none" strike="noStrike">
                <a:solidFill>
                  <a:schemeClr val="hlink"/>
                </a:solidFill>
                <a:latin typeface="Source Sans Pro"/>
                <a:ea typeface="Source Sans Pro"/>
                <a:cs typeface="Source Sans Pro"/>
                <a:sym typeface="Source Sans Pro"/>
                <a:hlinkClick r:id="rId3"/>
              </a:rPr>
              <a:t>goals we've outlined for My VA</a:t>
            </a:r>
            <a:r>
              <a:rPr b="0" i="0" lang="en" sz="1500" u="none" cap="none" strike="noStrike">
                <a:solidFill>
                  <a:srgbClr val="454454"/>
                </a:solidFill>
                <a:latin typeface="Source Sans Pro"/>
                <a:ea typeface="Source Sans Pro"/>
                <a:cs typeface="Source Sans Pro"/>
                <a:sym typeface="Source Sans Pro"/>
              </a:rPr>
              <a:t> are aligned with Veteran's needs, and modern public and private sector site experiences. We should continue working toward the goal of providing Veterans with a task-based, personalized landing page upon logging in.</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6"/>
          <p:cNvSpPr txBox="1"/>
          <p:nvPr>
            <p:ph type="title"/>
          </p:nvPr>
        </p:nvSpPr>
        <p:spPr>
          <a:xfrm>
            <a:off x="434061" y="507019"/>
            <a:ext cx="8065716" cy="757368"/>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300"/>
              <a:t>Reevaluate the way we encourage people to complete their profile information.</a:t>
            </a:r>
            <a:endParaRPr sz="2300"/>
          </a:p>
          <a:p>
            <a:pPr indent="0" lvl="0" marL="0" rtl="0" algn="l">
              <a:lnSpc>
                <a:spcPct val="100000"/>
              </a:lnSpc>
              <a:spcBef>
                <a:spcPts val="0"/>
              </a:spcBef>
              <a:spcAft>
                <a:spcPts val="0"/>
              </a:spcAft>
              <a:buClr>
                <a:schemeClr val="accent1"/>
              </a:buClr>
              <a:buSzPts val="2700"/>
              <a:buFont typeface="Bitter"/>
              <a:buNone/>
            </a:pPr>
            <a:r>
              <a:t/>
            </a:r>
            <a:endParaRPr b="1" sz="2300"/>
          </a:p>
          <a:p>
            <a:pPr indent="0" lvl="0" marL="0" rtl="0" algn="l">
              <a:lnSpc>
                <a:spcPct val="100000"/>
              </a:lnSpc>
              <a:spcBef>
                <a:spcPts val="0"/>
              </a:spcBef>
              <a:spcAft>
                <a:spcPts val="0"/>
              </a:spcAft>
              <a:buClr>
                <a:schemeClr val="accent1"/>
              </a:buClr>
              <a:buSzPts val="2700"/>
              <a:buFont typeface="Bitter"/>
              <a:buNone/>
            </a:pPr>
            <a:r>
              <a:t/>
            </a:r>
            <a:endParaRPr sz="2300"/>
          </a:p>
        </p:txBody>
      </p:sp>
      <p:sp>
        <p:nvSpPr>
          <p:cNvPr id="567" name="Google Shape;567;p76"/>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Recommendations</a:t>
            </a:r>
            <a:endParaRPr/>
          </a:p>
        </p:txBody>
      </p:sp>
      <p:sp>
        <p:nvSpPr>
          <p:cNvPr id="568" name="Google Shape;568;p76"/>
          <p:cNvSpPr txBox="1"/>
          <p:nvPr/>
        </p:nvSpPr>
        <p:spPr>
          <a:xfrm>
            <a:off x="470505" y="1422494"/>
            <a:ext cx="5049082" cy="2201506"/>
          </a:xfrm>
          <a:prstGeom prst="rect">
            <a:avLst/>
          </a:prstGeom>
          <a:noFill/>
          <a:ln>
            <a:noFill/>
          </a:ln>
        </p:spPr>
        <p:txBody>
          <a:bodyPr anchorCtr="0" anchor="t" bIns="34275" lIns="34275" spcFirstLastPara="1" rIns="34275" wrap="square" tIns="34275">
            <a:noAutofit/>
          </a:bodyPr>
          <a:lstStyle/>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To start this process, we'll need to consider how complete profile information can improve a Veteran's experience with VA, and how that aligns with OCTO's North Star goals.  </a:t>
            </a:r>
            <a:endParaRPr sz="1100"/>
          </a:p>
          <a:p>
            <a:pPr indent="0" lvl="0" marL="0" marR="0" rtl="0" algn="l">
              <a:lnSpc>
                <a:spcPct val="120000"/>
              </a:lnSpc>
              <a:spcBef>
                <a:spcPts val="600"/>
              </a:spcBef>
              <a:spcAft>
                <a:spcPts val="0"/>
              </a:spcAft>
              <a:buClr>
                <a:srgbClr val="454454"/>
              </a:buClr>
              <a:buSzPts val="1500"/>
              <a:buFont typeface="Source Sans Pro"/>
              <a:buNone/>
            </a:pPr>
            <a:r>
              <a:t/>
            </a:r>
            <a:endParaRPr b="0" i="0" sz="1500" u="none" cap="none" strike="noStrike">
              <a:solidFill>
                <a:srgbClr val="454454"/>
              </a:solidFill>
              <a:latin typeface="Source Sans Pro"/>
              <a:ea typeface="Source Sans Pro"/>
              <a:cs typeface="Source Sans Pro"/>
              <a:sym typeface="Source Sans Pro"/>
            </a:endParaRPr>
          </a:p>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Our current approach is light, with a simple "Edit your profile to add a [missing data]". While this has the benefit of being unobtrusive, it's easy to skip over it. We can use design and content to make missing information clearer and better communicate the value to Veterans of adding missing information.</a:t>
            </a:r>
            <a:endParaRPr sz="1100"/>
          </a:p>
          <a:p>
            <a:pPr indent="0" lvl="0" marL="0" marR="0" rtl="0" algn="l">
              <a:lnSpc>
                <a:spcPct val="120000"/>
              </a:lnSpc>
              <a:spcBef>
                <a:spcPts val="600"/>
              </a:spcBef>
              <a:spcAft>
                <a:spcPts val="0"/>
              </a:spcAft>
              <a:buClr>
                <a:srgbClr val="454454"/>
              </a:buClr>
              <a:buSzPts val="1500"/>
              <a:buFont typeface="Source Sans Pro"/>
              <a:buNone/>
            </a:pPr>
            <a:r>
              <a:t/>
            </a:r>
            <a:endParaRPr b="0" i="0" sz="1500" u="none" cap="none" strike="noStrike">
              <a:solidFill>
                <a:srgbClr val="454454"/>
              </a:solidFill>
              <a:latin typeface="Source Sans Pro"/>
              <a:ea typeface="Source Sans Pro"/>
              <a:cs typeface="Source Sans Pro"/>
              <a:sym typeface="Source Sans Pro"/>
            </a:endParaRPr>
          </a:p>
        </p:txBody>
      </p:sp>
      <p:pic>
        <p:nvPicPr>
          <p:cNvPr descr="Graphical user interface, text, application, email&#10;&#10;Description automatically generated" id="569" name="Google Shape;569;p76"/>
          <p:cNvPicPr preferRelativeResize="0"/>
          <p:nvPr/>
        </p:nvPicPr>
        <p:blipFill rotWithShape="1">
          <a:blip r:embed="rId3">
            <a:alphaModFix/>
          </a:blip>
          <a:srcRect b="0" l="0" r="0" t="0"/>
          <a:stretch/>
        </p:blipFill>
        <p:spPr>
          <a:xfrm>
            <a:off x="5762846" y="1458415"/>
            <a:ext cx="3060848" cy="1615297"/>
          </a:xfrm>
          <a:prstGeom prst="rect">
            <a:avLst/>
          </a:prstGeom>
          <a:noFill/>
          <a:ln>
            <a:noFill/>
          </a:ln>
        </p:spPr>
      </p:pic>
      <p:sp>
        <p:nvSpPr>
          <p:cNvPr id="570" name="Google Shape;570;p76"/>
          <p:cNvSpPr txBox="1"/>
          <p:nvPr/>
        </p:nvSpPr>
        <p:spPr>
          <a:xfrm>
            <a:off x="5802718" y="3031608"/>
            <a:ext cx="3080783" cy="23083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1" lang="en" sz="1100" u="none" cap="none" strike="noStrike">
                <a:solidFill>
                  <a:srgbClr val="000000"/>
                </a:solidFill>
                <a:latin typeface="Source Sans Pro"/>
                <a:ea typeface="Source Sans Pro"/>
                <a:cs typeface="Source Sans Pro"/>
                <a:sym typeface="Source Sans Pro"/>
              </a:rPr>
              <a:t>VA.gov profile blank state, December 2021</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7"/>
          <p:cNvSpPr txBox="1"/>
          <p:nvPr>
            <p:ph type="title"/>
          </p:nvPr>
        </p:nvSpPr>
        <p:spPr>
          <a:xfrm>
            <a:off x="434061" y="507019"/>
            <a:ext cx="8065716" cy="757368"/>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300"/>
              <a:t>As a team, let's consider and discuss questions about personalization and civic services.</a:t>
            </a:r>
            <a:endParaRPr sz="2300"/>
          </a:p>
          <a:p>
            <a:pPr indent="0" lvl="0" marL="0" rtl="0" algn="l">
              <a:lnSpc>
                <a:spcPct val="100000"/>
              </a:lnSpc>
              <a:spcBef>
                <a:spcPts val="0"/>
              </a:spcBef>
              <a:spcAft>
                <a:spcPts val="0"/>
              </a:spcAft>
              <a:buClr>
                <a:schemeClr val="accent1"/>
              </a:buClr>
              <a:buSzPts val="2700"/>
              <a:buFont typeface="Bitter"/>
              <a:buNone/>
            </a:pPr>
            <a:r>
              <a:t/>
            </a:r>
            <a:endParaRPr b="1" sz="2300"/>
          </a:p>
          <a:p>
            <a:pPr indent="0" lvl="0" marL="0" rtl="0" algn="l">
              <a:lnSpc>
                <a:spcPct val="100000"/>
              </a:lnSpc>
              <a:spcBef>
                <a:spcPts val="0"/>
              </a:spcBef>
              <a:spcAft>
                <a:spcPts val="0"/>
              </a:spcAft>
              <a:buClr>
                <a:schemeClr val="accent1"/>
              </a:buClr>
              <a:buSzPts val="2700"/>
              <a:buFont typeface="Bitter"/>
              <a:buNone/>
            </a:pPr>
            <a:r>
              <a:t/>
            </a:r>
            <a:endParaRPr sz="2300"/>
          </a:p>
        </p:txBody>
      </p:sp>
      <p:sp>
        <p:nvSpPr>
          <p:cNvPr id="577" name="Google Shape;577;p77"/>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Recommendations</a:t>
            </a:r>
            <a:endParaRPr/>
          </a:p>
        </p:txBody>
      </p:sp>
      <p:sp>
        <p:nvSpPr>
          <p:cNvPr id="578" name="Google Shape;578;p77"/>
          <p:cNvSpPr txBox="1"/>
          <p:nvPr/>
        </p:nvSpPr>
        <p:spPr>
          <a:xfrm>
            <a:off x="463860" y="1309523"/>
            <a:ext cx="8145814" cy="3710000"/>
          </a:xfrm>
          <a:prstGeom prst="rect">
            <a:avLst/>
          </a:prstGeom>
          <a:noFill/>
          <a:ln>
            <a:noFill/>
          </a:ln>
        </p:spPr>
        <p:txBody>
          <a:bodyPr anchorCtr="0" anchor="t" bIns="34275" lIns="34275" spcFirstLastPara="1" rIns="34275" wrap="square" tIns="34275">
            <a:noAutofit/>
          </a:bodyPr>
          <a:lstStyle/>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Personalization is a sensitive and important aspect of the Veteran experience.  When it's done well, it can foster trust and greatly improve Veteran self-service.  As a team, we have an opportunity to make a dedicated effort for learning more about the work we're doing.  This would be particularly valuable when kicking off larger initiatives.  </a:t>
            </a:r>
            <a:endParaRPr sz="1100"/>
          </a:p>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For example, here are some thought provoking questions we encountered in our research:</a:t>
            </a:r>
            <a:endParaRPr sz="1100"/>
          </a:p>
          <a:p>
            <a:pPr indent="-247650" lvl="2"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What are the ethics in government delivering services based on predicting people’s needs?</a:t>
            </a:r>
            <a:endParaRPr sz="1100"/>
          </a:p>
          <a:p>
            <a:pPr indent="-247650" lvl="2"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Which information and services do Veterans actually need to live their lives better?</a:t>
            </a:r>
            <a:endParaRPr sz="1100"/>
          </a:p>
          <a:p>
            <a:pPr indent="-247650" lvl="2" marL="254000" marR="0" rtl="0" algn="l">
              <a:lnSpc>
                <a:spcPct val="120000"/>
              </a:lnSpc>
              <a:spcBef>
                <a:spcPts val="600"/>
              </a:spcBef>
              <a:spcAft>
                <a:spcPts val="0"/>
              </a:spcAft>
              <a:buClr>
                <a:srgbClr val="454454"/>
              </a:buClr>
              <a:buSzPts val="1500"/>
              <a:buFont typeface="Arial"/>
              <a:buChar char="•"/>
            </a:pPr>
            <a:r>
              <a:rPr b="0" i="0" lang="en" sz="1500" u="none" cap="none" strike="noStrike">
                <a:solidFill>
                  <a:srgbClr val="454454"/>
                </a:solidFill>
                <a:latin typeface="Source Sans Pro"/>
                <a:ea typeface="Source Sans Pro"/>
                <a:cs typeface="Source Sans Pro"/>
                <a:sym typeface="Source Sans Pro"/>
              </a:rPr>
              <a:t>Is it acceptable if some people choose to opt-in to personalized services, and everyone else gets the standard version? Would this lead to two-tier public services? (And would it matter if it did?)</a:t>
            </a:r>
            <a:endParaRPr sz="1100"/>
          </a:p>
          <a:p>
            <a:pPr indent="0" lvl="2"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If it's not appropriate for product teams to spend time on this directly, it could still be beneficial for teams to hear how OCTO considers these types of questions as they establish business objectives.</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8"/>
          <p:cNvSpPr txBox="1"/>
          <p:nvPr>
            <p:ph type="title"/>
          </p:nvPr>
        </p:nvSpPr>
        <p:spPr>
          <a:xfrm>
            <a:off x="434061" y="513664"/>
            <a:ext cx="8065716" cy="431747"/>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700"/>
              <a:buFont typeface="Bitter"/>
              <a:buNone/>
            </a:pPr>
            <a:r>
              <a:rPr b="1" lang="en" sz="2300"/>
              <a:t>Incorporate transparency into personalization.</a:t>
            </a:r>
            <a:endParaRPr/>
          </a:p>
        </p:txBody>
      </p:sp>
      <p:sp>
        <p:nvSpPr>
          <p:cNvPr id="585" name="Google Shape;585;p78"/>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Recommendations</a:t>
            </a:r>
            <a:endParaRPr/>
          </a:p>
        </p:txBody>
      </p:sp>
      <p:sp>
        <p:nvSpPr>
          <p:cNvPr id="586" name="Google Shape;586;p78"/>
          <p:cNvSpPr txBox="1"/>
          <p:nvPr/>
        </p:nvSpPr>
        <p:spPr>
          <a:xfrm>
            <a:off x="437278" y="1060282"/>
            <a:ext cx="8145814" cy="3710000"/>
          </a:xfrm>
          <a:prstGeom prst="rect">
            <a:avLst/>
          </a:prstGeom>
          <a:noFill/>
          <a:ln>
            <a:noFill/>
          </a:ln>
        </p:spPr>
        <p:txBody>
          <a:bodyPr anchorCtr="0" anchor="t" bIns="34275" lIns="34275" spcFirstLastPara="1" rIns="34275" wrap="square" tIns="34275">
            <a:noAutofit/>
          </a:bodyPr>
          <a:lstStyle/>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In order to build and maintain trust, we should be transparent about how we know things about Veterans and how their data is being used.  It can feel creepy when websites seem to know things about you and it's not clear how they know that.  And, it can feel invasive when websites ask for your information without making the reason for asking clear.</a:t>
            </a:r>
            <a:endParaRPr sz="1100"/>
          </a:p>
          <a:p>
            <a:pPr indent="0" lvl="0" marL="0" marR="0" rtl="0" algn="l">
              <a:lnSpc>
                <a:spcPct val="120000"/>
              </a:lnSpc>
              <a:spcBef>
                <a:spcPts val="600"/>
              </a:spcBef>
              <a:spcAft>
                <a:spcPts val="0"/>
              </a:spcAft>
              <a:buClr>
                <a:srgbClr val="454454"/>
              </a:buClr>
              <a:buSzPts val="1500"/>
              <a:buFont typeface="Source Sans Pro"/>
              <a:buNone/>
            </a:pPr>
            <a:r>
              <a:t/>
            </a:r>
            <a:endParaRPr b="0" i="0" sz="1500" u="none" cap="none" strike="noStrike">
              <a:solidFill>
                <a:srgbClr val="454454"/>
              </a:solidFill>
              <a:latin typeface="Source Sans Pro"/>
              <a:ea typeface="Source Sans Pro"/>
              <a:cs typeface="Source Sans Pro"/>
              <a:sym typeface="Source Sans Pro"/>
            </a:endParaRPr>
          </a:p>
          <a:p>
            <a:pPr indent="0" lvl="0" marL="0" marR="0" rtl="0" algn="l">
              <a:lnSpc>
                <a:spcPct val="120000"/>
              </a:lnSpc>
              <a:spcBef>
                <a:spcPts val="600"/>
              </a:spcBef>
              <a:spcAft>
                <a:spcPts val="0"/>
              </a:spcAft>
              <a:buClr>
                <a:srgbClr val="454454"/>
              </a:buClr>
              <a:buSzPts val="1500"/>
              <a:buFont typeface="Source Sans Pro"/>
              <a:buNone/>
            </a:pPr>
            <a:r>
              <a:rPr b="0" i="0" lang="en" sz="1500" u="none" cap="none" strike="noStrike">
                <a:solidFill>
                  <a:srgbClr val="454454"/>
                </a:solidFill>
                <a:latin typeface="Source Sans Pro"/>
                <a:ea typeface="Source Sans Pro"/>
                <a:cs typeface="Source Sans Pro"/>
                <a:sym typeface="Source Sans Pro"/>
              </a:rPr>
              <a:t>In our recent personal information update, we added an FAQ to let Veterans know why we're asking for this information. This is a good example of transparency and what we can continue to do moving forward.  As we add roll out features related to personalization, we should ensure to get Veteran feedback to understand the level of transparency they expect and need to maintain trust in VA.</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2800"/>
              <a:buFont typeface="Bitter"/>
              <a:buNone/>
            </a:pPr>
            <a:r>
              <a:rPr lang="en" sz="2400">
                <a:solidFill>
                  <a:schemeClr val="accent1"/>
                </a:solidFill>
                <a:latin typeface="Bitter"/>
                <a:ea typeface="Bitter"/>
                <a:cs typeface="Bitter"/>
                <a:sym typeface="Bitter"/>
              </a:rPr>
              <a:t>Research goals</a:t>
            </a:r>
            <a:endParaRPr sz="2400">
              <a:solidFill>
                <a:schemeClr val="accent1"/>
              </a:solidFill>
              <a:latin typeface="Bitter"/>
              <a:ea typeface="Bitter"/>
              <a:cs typeface="Bitter"/>
              <a:sym typeface="Bitter"/>
            </a:endParaRPr>
          </a:p>
        </p:txBody>
      </p:sp>
      <p:sp>
        <p:nvSpPr>
          <p:cNvPr id="231" name="Google Shape;231;p43"/>
          <p:cNvSpPr txBox="1"/>
          <p:nvPr>
            <p:ph idx="2" type="body"/>
          </p:nvPr>
        </p:nvSpPr>
        <p:spPr>
          <a:xfrm>
            <a:off x="457206" y="827063"/>
            <a:ext cx="8020500" cy="3230400"/>
          </a:xfrm>
          <a:prstGeom prst="rect">
            <a:avLst/>
          </a:prstGeom>
          <a:noFill/>
          <a:ln>
            <a:noFill/>
          </a:ln>
        </p:spPr>
        <p:txBody>
          <a:bodyPr anchorCtr="0" anchor="t" bIns="34275" lIns="34275" spcFirstLastPara="1" rIns="34275" wrap="square" tIns="34275">
            <a:noAutofit/>
          </a:bodyPr>
          <a:lstStyle/>
          <a:p>
            <a:pPr indent="-260350" lvl="0" marL="431800" rtl="0" algn="l">
              <a:lnSpc>
                <a:spcPct val="120000"/>
              </a:lnSpc>
              <a:spcBef>
                <a:spcPts val="600"/>
              </a:spcBef>
              <a:spcAft>
                <a:spcPts val="0"/>
              </a:spcAft>
              <a:buSzPts val="1500"/>
              <a:buFont typeface="Arial"/>
              <a:buChar char="•"/>
            </a:pPr>
            <a:r>
              <a:rPr b="0" lang="en"/>
              <a:t>Get a sense for differences in personalized experiences for civic services compared to the private sector</a:t>
            </a:r>
            <a:endParaRPr/>
          </a:p>
          <a:p>
            <a:pPr indent="-260350" lvl="0" marL="431800" rtl="0" algn="l">
              <a:lnSpc>
                <a:spcPct val="120000"/>
              </a:lnSpc>
              <a:spcBef>
                <a:spcPts val="600"/>
              </a:spcBef>
              <a:spcAft>
                <a:spcPts val="0"/>
              </a:spcAft>
              <a:buSzPts val="1500"/>
              <a:buFont typeface="Arial"/>
              <a:buChar char="•"/>
            </a:pPr>
            <a:r>
              <a:rPr b="0" lang="en"/>
              <a:t>Understand content and language commonly used in a logged-in state</a:t>
            </a:r>
            <a:endParaRPr/>
          </a:p>
          <a:p>
            <a:pPr indent="-260350" lvl="0" marL="431800" rtl="0" algn="l">
              <a:lnSpc>
                <a:spcPct val="120000"/>
              </a:lnSpc>
              <a:spcBef>
                <a:spcPts val="600"/>
              </a:spcBef>
              <a:spcAft>
                <a:spcPts val="0"/>
              </a:spcAft>
              <a:buSzPts val="1500"/>
              <a:buFont typeface="Arial"/>
              <a:buChar char="•"/>
            </a:pPr>
            <a:r>
              <a:rPr b="0" lang="en"/>
              <a:t>Compare aspects of the VA.gov authenticated experience to the logged-in state of other sites</a:t>
            </a:r>
            <a:endParaRPr/>
          </a:p>
          <a:p>
            <a:pPr indent="-260350" lvl="0" marL="431800" rtl="0" algn="l">
              <a:lnSpc>
                <a:spcPct val="120000"/>
              </a:lnSpc>
              <a:spcBef>
                <a:spcPts val="600"/>
              </a:spcBef>
              <a:spcAft>
                <a:spcPts val="0"/>
              </a:spcAft>
              <a:buSzPts val="1500"/>
              <a:buFont typeface="Arial"/>
              <a:buChar char="•"/>
            </a:pPr>
            <a:r>
              <a:rPr b="0" lang="en"/>
              <a:t>Learn how sites encourage profile completeness</a:t>
            </a:r>
            <a:endParaRPr/>
          </a:p>
          <a:p>
            <a:pPr indent="-165100" lvl="0" marL="431800" rtl="0" algn="l">
              <a:lnSpc>
                <a:spcPct val="120000"/>
              </a:lnSpc>
              <a:spcBef>
                <a:spcPts val="600"/>
              </a:spcBef>
              <a:spcAft>
                <a:spcPts val="0"/>
              </a:spcAft>
              <a:buSzPts val="1500"/>
              <a:buFont typeface="Arial"/>
              <a:buNone/>
            </a:pPr>
            <a:r>
              <a:t/>
            </a:r>
            <a:endParaRPr b="0"/>
          </a:p>
          <a:p>
            <a:pPr indent="-165100" lvl="0" marL="342900" rtl="0" algn="l">
              <a:lnSpc>
                <a:spcPct val="114000"/>
              </a:lnSpc>
              <a:spcBef>
                <a:spcPts val="800"/>
              </a:spcBef>
              <a:spcAft>
                <a:spcPts val="800"/>
              </a:spcAft>
              <a:buSzPts val="1500"/>
              <a:buNone/>
            </a:pPr>
            <a:r>
              <a:t/>
            </a:r>
            <a:endParaRPr b="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9"/>
          <p:cNvSpPr txBox="1"/>
          <p:nvPr>
            <p:ph type="title"/>
          </p:nvPr>
        </p:nvSpPr>
        <p:spPr>
          <a:xfrm>
            <a:off x="457200" y="2208036"/>
            <a:ext cx="8229600" cy="727425"/>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Clr>
                <a:srgbClr val="FFFFFF"/>
              </a:buClr>
              <a:buSzPts val="3600"/>
              <a:buFont typeface="Bitter"/>
              <a:buNone/>
            </a:pPr>
            <a:r>
              <a:rPr lang="en"/>
              <a:t>Appendix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0"/>
          <p:cNvSpPr txBox="1"/>
          <p:nvPr>
            <p:ph type="title"/>
          </p:nvPr>
        </p:nvSpPr>
        <p:spPr>
          <a:xfrm>
            <a:off x="459881" y="510300"/>
            <a:ext cx="7541100" cy="505125"/>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2700"/>
              <a:buNone/>
            </a:pPr>
            <a:r>
              <a:rPr lang="en"/>
              <a:t>Articles</a:t>
            </a:r>
            <a:endParaRPr/>
          </a:p>
        </p:txBody>
      </p:sp>
      <p:sp>
        <p:nvSpPr>
          <p:cNvPr id="598" name="Google Shape;598;p80"/>
          <p:cNvSpPr txBox="1"/>
          <p:nvPr>
            <p:ph idx="2" type="body"/>
          </p:nvPr>
        </p:nvSpPr>
        <p:spPr>
          <a:xfrm>
            <a:off x="459881" y="722037"/>
            <a:ext cx="8057700" cy="3698100"/>
          </a:xfrm>
          <a:prstGeom prst="rect">
            <a:avLst/>
          </a:prstGeom>
          <a:noFill/>
          <a:ln>
            <a:noFill/>
          </a:ln>
        </p:spPr>
        <p:txBody>
          <a:bodyPr anchorCtr="0" anchor="t" bIns="34275" lIns="34275" spcFirstLastPara="1" rIns="34275" wrap="square" tIns="34275">
            <a:noAutofit/>
          </a:bodyPr>
          <a:lstStyle/>
          <a:p>
            <a:pPr indent="-165100" lvl="0" marL="342900" rtl="0" algn="l">
              <a:lnSpc>
                <a:spcPct val="120000"/>
              </a:lnSpc>
              <a:spcBef>
                <a:spcPts val="600"/>
              </a:spcBef>
              <a:spcAft>
                <a:spcPts val="0"/>
              </a:spcAft>
              <a:buSzPts val="1500"/>
              <a:buFont typeface="Source Sans Pro"/>
              <a:buNone/>
            </a:pPr>
            <a:r>
              <a:t/>
            </a:r>
            <a:endParaRPr b="0"/>
          </a:p>
          <a:p>
            <a:pPr indent="-209550" lvl="0" marL="215900" rtl="0" algn="l">
              <a:lnSpc>
                <a:spcPct val="120000"/>
              </a:lnSpc>
              <a:spcBef>
                <a:spcPts val="600"/>
              </a:spcBef>
              <a:spcAft>
                <a:spcPts val="0"/>
              </a:spcAft>
              <a:buSzPts val="1500"/>
              <a:buFont typeface="Arial"/>
              <a:buChar char="•"/>
            </a:pPr>
            <a:r>
              <a:rPr b="0" lang="en" u="sng">
                <a:solidFill>
                  <a:schemeClr val="hlink"/>
                </a:solidFill>
                <a:hlinkClick r:id="rId3"/>
              </a:rPr>
              <a:t>5 things to think about when personalizing government digital services</a:t>
            </a:r>
            <a:endParaRPr/>
          </a:p>
          <a:p>
            <a:pPr indent="-209550" lvl="0" marL="215900" rtl="0" algn="l">
              <a:lnSpc>
                <a:spcPct val="120000"/>
              </a:lnSpc>
              <a:spcBef>
                <a:spcPts val="600"/>
              </a:spcBef>
              <a:spcAft>
                <a:spcPts val="0"/>
              </a:spcAft>
              <a:buSzPts val="1500"/>
              <a:buFont typeface="Arial"/>
              <a:buChar char="•"/>
            </a:pPr>
            <a:r>
              <a:rPr b="0" lang="en" u="sng">
                <a:solidFill>
                  <a:schemeClr val="hlink"/>
                </a:solidFill>
                <a:hlinkClick r:id="rId4"/>
              </a:rPr>
              <a:t>Reimagine an age of more personalized services for citizens</a:t>
            </a:r>
            <a:endParaRPr/>
          </a:p>
          <a:p>
            <a:pPr indent="-209550" lvl="0" marL="215900" rtl="0" algn="l">
              <a:lnSpc>
                <a:spcPct val="120000"/>
              </a:lnSpc>
              <a:spcBef>
                <a:spcPts val="600"/>
              </a:spcBef>
              <a:spcAft>
                <a:spcPts val="0"/>
              </a:spcAft>
              <a:buSzPts val="1500"/>
              <a:buFont typeface="Arial"/>
              <a:buChar char="•"/>
            </a:pPr>
            <a:r>
              <a:rPr b="0" lang="en" u="sng">
                <a:solidFill>
                  <a:schemeClr val="hlink"/>
                </a:solidFill>
                <a:hlinkClick r:id="rId5"/>
              </a:rPr>
              <a:t>Accenture's 2019 Tech Trends</a:t>
            </a:r>
            <a:r>
              <a:rPr b="0" lang="en"/>
              <a:t>, Trend 2 "Get to Know Me" (page 29)</a:t>
            </a:r>
            <a:endParaRPr/>
          </a:p>
          <a:p>
            <a:pPr indent="-209550" lvl="0" marL="215900" rtl="0" algn="l">
              <a:lnSpc>
                <a:spcPct val="120000"/>
              </a:lnSpc>
              <a:spcBef>
                <a:spcPts val="600"/>
              </a:spcBef>
              <a:spcAft>
                <a:spcPts val="0"/>
              </a:spcAft>
              <a:buSzPts val="1500"/>
              <a:buFont typeface="Arial"/>
              <a:buChar char="•"/>
            </a:pPr>
            <a:r>
              <a:rPr b="0" lang="en" u="sng">
                <a:solidFill>
                  <a:schemeClr val="hlink"/>
                </a:solidFill>
                <a:hlinkClick r:id="rId6"/>
              </a:rPr>
              <a:t>What if public services could be more like Amazon’s?</a:t>
            </a:r>
            <a:endParaRPr/>
          </a:p>
          <a:p>
            <a:pPr indent="-209550" lvl="0" marL="215900" rtl="0" algn="l">
              <a:lnSpc>
                <a:spcPct val="120000"/>
              </a:lnSpc>
              <a:spcBef>
                <a:spcPts val="600"/>
              </a:spcBef>
              <a:spcAft>
                <a:spcPts val="0"/>
              </a:spcAft>
              <a:buSzPts val="1500"/>
              <a:buFont typeface="Arial"/>
              <a:buChar char="•"/>
            </a:pPr>
            <a:r>
              <a:rPr b="0" lang="en" u="sng">
                <a:solidFill>
                  <a:schemeClr val="hlink"/>
                </a:solidFill>
                <a:hlinkClick r:id="rId7"/>
              </a:rPr>
              <a:t>Creating a personalized, digital experience in government</a:t>
            </a:r>
            <a:endParaRPr/>
          </a:p>
          <a:p>
            <a:pPr indent="-209550" lvl="0" marL="215900" rtl="0" algn="l">
              <a:lnSpc>
                <a:spcPct val="120000"/>
              </a:lnSpc>
              <a:spcBef>
                <a:spcPts val="600"/>
              </a:spcBef>
              <a:spcAft>
                <a:spcPts val="0"/>
              </a:spcAft>
              <a:buSzPts val="1500"/>
              <a:buFont typeface="Arial"/>
              <a:buChar char="•"/>
            </a:pPr>
            <a:r>
              <a:rPr b="0" lang="en" u="sng">
                <a:solidFill>
                  <a:schemeClr val="hlink"/>
                </a:solidFill>
                <a:hlinkClick r:id="rId8"/>
              </a:rPr>
              <a:t>Introducing GOV.uk accounts</a:t>
            </a:r>
            <a:endParaRPr/>
          </a:p>
          <a:p>
            <a:pPr indent="-209550" lvl="0" marL="215900" rtl="0" algn="l">
              <a:lnSpc>
                <a:spcPct val="120000"/>
              </a:lnSpc>
              <a:spcBef>
                <a:spcPts val="600"/>
              </a:spcBef>
              <a:spcAft>
                <a:spcPts val="0"/>
              </a:spcAft>
              <a:buSzPts val="1500"/>
              <a:buFont typeface="Arial"/>
              <a:buChar char="•"/>
            </a:pPr>
            <a:r>
              <a:rPr b="0" lang="en" u="sng">
                <a:solidFill>
                  <a:schemeClr val="hlink"/>
                </a:solidFill>
                <a:hlinkClick r:id="rId9"/>
              </a:rPr>
              <a:t>Using accounts to personalize the experience on GOV.uk</a:t>
            </a:r>
            <a:endParaRPr/>
          </a:p>
          <a:p>
            <a:pPr indent="-209550" lvl="0" marL="215900" rtl="0" algn="l">
              <a:lnSpc>
                <a:spcPct val="120000"/>
              </a:lnSpc>
              <a:spcBef>
                <a:spcPts val="600"/>
              </a:spcBef>
              <a:spcAft>
                <a:spcPts val="0"/>
              </a:spcAft>
              <a:buSzPts val="1500"/>
              <a:buFont typeface="Arial"/>
              <a:buChar char="•"/>
            </a:pPr>
            <a:r>
              <a:rPr b="0" lang="en" u="sng">
                <a:solidFill>
                  <a:schemeClr val="hlink"/>
                </a:solidFill>
                <a:hlinkClick r:id="rId10"/>
              </a:rPr>
              <a:t>How we designed the GOV.uk accounts trial</a:t>
            </a:r>
            <a:endParaRPr/>
          </a:p>
          <a:p>
            <a:pPr indent="-209550" lvl="0" marL="215900" rtl="0" algn="l">
              <a:lnSpc>
                <a:spcPct val="120000"/>
              </a:lnSpc>
              <a:spcBef>
                <a:spcPts val="600"/>
              </a:spcBef>
              <a:spcAft>
                <a:spcPts val="0"/>
              </a:spcAft>
              <a:buSzPts val="1500"/>
              <a:buFont typeface="Arial"/>
              <a:buChar char="•"/>
            </a:pPr>
            <a:r>
              <a:rPr b="0" lang="en" u="sng">
                <a:solidFill>
                  <a:schemeClr val="hlink"/>
                </a:solidFill>
                <a:hlinkClick r:id="rId11"/>
              </a:rPr>
              <a:t>Five things we learned from researching the GOV.uk account</a:t>
            </a:r>
            <a:endParaRPr/>
          </a:p>
          <a:p>
            <a:pPr indent="0" lvl="0" marL="342900" rtl="0" algn="l">
              <a:lnSpc>
                <a:spcPct val="120000"/>
              </a:lnSpc>
              <a:spcBef>
                <a:spcPts val="600"/>
              </a:spcBef>
              <a:spcAft>
                <a:spcPts val="0"/>
              </a:spcAft>
              <a:buSzPts val="1500"/>
              <a:buNone/>
            </a:pPr>
            <a:r>
              <a:t/>
            </a:r>
            <a:endParaRPr/>
          </a:p>
          <a:p>
            <a:pPr indent="-114300" lvl="0" marL="215900" rtl="0" algn="l">
              <a:lnSpc>
                <a:spcPct val="120000"/>
              </a:lnSpc>
              <a:spcBef>
                <a:spcPts val="600"/>
              </a:spcBef>
              <a:spcAft>
                <a:spcPts val="0"/>
              </a:spcAft>
              <a:buSzPts val="1500"/>
              <a:buFont typeface="Arial"/>
              <a:buNone/>
            </a:pPr>
            <a:r>
              <a:t/>
            </a:r>
            <a:endParaRPr b="0"/>
          </a:p>
          <a:p>
            <a:pPr indent="0" lvl="0" marL="342900" rtl="0" algn="l">
              <a:lnSpc>
                <a:spcPct val="120000"/>
              </a:lnSpc>
              <a:spcBef>
                <a:spcPts val="600"/>
              </a:spcBef>
              <a:spcAft>
                <a:spcPts val="0"/>
              </a:spcAft>
              <a:buSzPts val="1500"/>
              <a:buNone/>
            </a:pPr>
            <a:r>
              <a:t/>
            </a:r>
            <a:endParaRPr/>
          </a:p>
          <a:p>
            <a:pPr indent="0" lvl="0" marL="342900" rtl="0" algn="l">
              <a:lnSpc>
                <a:spcPct val="120000"/>
              </a:lnSpc>
              <a:spcBef>
                <a:spcPts val="600"/>
              </a:spcBef>
              <a:spcAft>
                <a:spcPts val="0"/>
              </a:spcAft>
              <a:buSzPts val="15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1"/>
          <p:cNvSpPr txBox="1"/>
          <p:nvPr>
            <p:ph type="title"/>
          </p:nvPr>
        </p:nvSpPr>
        <p:spPr>
          <a:xfrm>
            <a:off x="459881" y="510300"/>
            <a:ext cx="7541100" cy="505125"/>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2700"/>
              <a:buNone/>
            </a:pPr>
            <a:r>
              <a:rPr lang="en"/>
              <a:t>Documentation</a:t>
            </a:r>
            <a:endParaRPr/>
          </a:p>
        </p:txBody>
      </p:sp>
      <p:sp>
        <p:nvSpPr>
          <p:cNvPr id="605" name="Google Shape;605;p81"/>
          <p:cNvSpPr txBox="1"/>
          <p:nvPr>
            <p:ph idx="2" type="body"/>
          </p:nvPr>
        </p:nvSpPr>
        <p:spPr>
          <a:xfrm>
            <a:off x="459881" y="722037"/>
            <a:ext cx="8057700" cy="3698100"/>
          </a:xfrm>
          <a:prstGeom prst="rect">
            <a:avLst/>
          </a:prstGeom>
          <a:noFill/>
          <a:ln>
            <a:noFill/>
          </a:ln>
        </p:spPr>
        <p:txBody>
          <a:bodyPr anchorCtr="0" anchor="t" bIns="34275" lIns="34275" spcFirstLastPara="1" rIns="34275" wrap="square" tIns="34275">
            <a:noAutofit/>
          </a:bodyPr>
          <a:lstStyle/>
          <a:p>
            <a:pPr indent="-165100" lvl="0" marL="342900" rtl="0" algn="l">
              <a:lnSpc>
                <a:spcPct val="120000"/>
              </a:lnSpc>
              <a:spcBef>
                <a:spcPts val="600"/>
              </a:spcBef>
              <a:spcAft>
                <a:spcPts val="0"/>
              </a:spcAft>
              <a:buSzPts val="1500"/>
              <a:buFont typeface="Source Sans Pro"/>
              <a:buNone/>
            </a:pPr>
            <a:r>
              <a:t/>
            </a:r>
            <a:endParaRPr b="0"/>
          </a:p>
          <a:p>
            <a:pPr indent="-165100" lvl="0" marL="342900" rtl="0" algn="l">
              <a:lnSpc>
                <a:spcPct val="120000"/>
              </a:lnSpc>
              <a:spcBef>
                <a:spcPts val="600"/>
              </a:spcBef>
              <a:spcAft>
                <a:spcPts val="0"/>
              </a:spcAft>
              <a:buSzPts val="1500"/>
              <a:buFont typeface="Source Sans Pro"/>
              <a:buNone/>
            </a:pPr>
            <a:r>
              <a:rPr b="0" lang="en" u="sng">
                <a:solidFill>
                  <a:schemeClr val="hlink"/>
                </a:solidFill>
                <a:hlinkClick r:id="rId3"/>
              </a:rPr>
              <a:t>Research plan</a:t>
            </a:r>
            <a:endParaRPr/>
          </a:p>
          <a:p>
            <a:pPr indent="-165100" lvl="0" marL="342900" rtl="0" algn="l">
              <a:lnSpc>
                <a:spcPct val="120000"/>
              </a:lnSpc>
              <a:spcBef>
                <a:spcPts val="600"/>
              </a:spcBef>
              <a:spcAft>
                <a:spcPts val="0"/>
              </a:spcAft>
              <a:buSzPts val="1500"/>
              <a:buFont typeface="Source Sans Pro"/>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4"/>
          <p:cNvSpPr txBox="1"/>
          <p:nvPr>
            <p:ph type="title"/>
          </p:nvPr>
        </p:nvSpPr>
        <p:spPr>
          <a:xfrm>
            <a:off x="459881" y="510300"/>
            <a:ext cx="7541100" cy="505125"/>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2700"/>
              <a:buNone/>
            </a:pPr>
            <a:r>
              <a:rPr b="1" lang="en" sz="2400"/>
              <a:t>Research questions</a:t>
            </a:r>
            <a:endParaRPr b="1" sz="2400"/>
          </a:p>
        </p:txBody>
      </p:sp>
      <p:sp>
        <p:nvSpPr>
          <p:cNvPr id="238" name="Google Shape;238;p44"/>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Methodology</a:t>
            </a:r>
            <a:endParaRPr/>
          </a:p>
        </p:txBody>
      </p:sp>
      <p:sp>
        <p:nvSpPr>
          <p:cNvPr id="239" name="Google Shape;239;p44"/>
          <p:cNvSpPr txBox="1"/>
          <p:nvPr>
            <p:ph idx="2" type="body"/>
          </p:nvPr>
        </p:nvSpPr>
        <p:spPr>
          <a:xfrm>
            <a:off x="312397" y="1138097"/>
            <a:ext cx="8458797" cy="3230550"/>
          </a:xfrm>
          <a:prstGeom prst="rect">
            <a:avLst/>
          </a:prstGeom>
          <a:noFill/>
          <a:ln>
            <a:noFill/>
          </a:ln>
        </p:spPr>
        <p:txBody>
          <a:bodyPr anchorCtr="0" anchor="t" bIns="34275" lIns="34275" spcFirstLastPara="1" rIns="34275" wrap="square" tIns="34275">
            <a:noAutofit/>
          </a:bodyPr>
          <a:lstStyle/>
          <a:p>
            <a:pPr indent="-349250" lvl="0" marL="520700" rtl="0" algn="l">
              <a:lnSpc>
                <a:spcPct val="120000"/>
              </a:lnSpc>
              <a:spcBef>
                <a:spcPts val="600"/>
              </a:spcBef>
              <a:spcAft>
                <a:spcPts val="0"/>
              </a:spcAft>
              <a:buSzPts val="1500"/>
              <a:buAutoNum type="arabicPeriod"/>
            </a:pPr>
            <a:r>
              <a:rPr b="0" lang="en" sz="1400"/>
              <a:t>What is different about personalization of civic services compared to the private sector (banking, insurance)?</a:t>
            </a:r>
            <a:endParaRPr sz="1400"/>
          </a:p>
          <a:p>
            <a:pPr indent="-349250" lvl="0" marL="520700" rtl="0" algn="l">
              <a:lnSpc>
                <a:spcPct val="120000"/>
              </a:lnSpc>
              <a:spcBef>
                <a:spcPts val="600"/>
              </a:spcBef>
              <a:spcAft>
                <a:spcPts val="0"/>
              </a:spcAft>
              <a:buSzPts val="1500"/>
              <a:buAutoNum type="arabicPeriod"/>
            </a:pPr>
            <a:r>
              <a:rPr b="0" lang="en" sz="1400"/>
              <a:t>What information about users do sites commonly show in a logged-in state?</a:t>
            </a:r>
            <a:endParaRPr sz="1400"/>
          </a:p>
          <a:p>
            <a:pPr indent="-349250" lvl="0" marL="520700" rtl="0" algn="l">
              <a:lnSpc>
                <a:spcPct val="120000"/>
              </a:lnSpc>
              <a:spcBef>
                <a:spcPts val="600"/>
              </a:spcBef>
              <a:spcAft>
                <a:spcPts val="0"/>
              </a:spcAft>
              <a:buSzPts val="1500"/>
              <a:buAutoNum type="arabicPeriod"/>
            </a:pPr>
            <a:r>
              <a:rPr b="0" lang="en" sz="1400"/>
              <a:t>How do the conventions we see align with what we're doing on VA.gov?</a:t>
            </a:r>
            <a:endParaRPr sz="1400"/>
          </a:p>
          <a:p>
            <a:pPr indent="-349250" lvl="0" marL="520700" rtl="0" algn="l">
              <a:lnSpc>
                <a:spcPct val="120000"/>
              </a:lnSpc>
              <a:spcBef>
                <a:spcPts val="600"/>
              </a:spcBef>
              <a:spcAft>
                <a:spcPts val="0"/>
              </a:spcAft>
              <a:buSzPts val="1500"/>
              <a:buAutoNum type="arabicPeriod"/>
            </a:pPr>
            <a:r>
              <a:rPr b="0" lang="en" sz="1400"/>
              <a:t>How do sites encourage profile completeness?</a:t>
            </a:r>
            <a:endParaRPr sz="1400"/>
          </a:p>
          <a:p>
            <a:pPr indent="-349250" lvl="0" marL="520700" rtl="0" algn="l">
              <a:lnSpc>
                <a:spcPct val="120000"/>
              </a:lnSpc>
              <a:spcBef>
                <a:spcPts val="600"/>
              </a:spcBef>
              <a:spcAft>
                <a:spcPts val="0"/>
              </a:spcAft>
              <a:buSzPts val="1500"/>
              <a:buAutoNum type="arabicPeriod"/>
            </a:pPr>
            <a:r>
              <a:rPr b="0" lang="en" sz="1400"/>
              <a:t>How do sites handle removing/deleting profile information?</a:t>
            </a:r>
            <a:endParaRPr sz="1400"/>
          </a:p>
          <a:p>
            <a:pPr indent="-349250" lvl="0" marL="520700" rtl="0" algn="l">
              <a:lnSpc>
                <a:spcPct val="120000"/>
              </a:lnSpc>
              <a:spcBef>
                <a:spcPts val="600"/>
              </a:spcBef>
              <a:spcAft>
                <a:spcPts val="0"/>
              </a:spcAft>
              <a:buSzPts val="1500"/>
              <a:buAutoNum type="arabicPeriod"/>
            </a:pPr>
            <a:r>
              <a:rPr b="0" lang="en" sz="1400"/>
              <a:t>How do our Profile nav/section labels align with other sites?</a:t>
            </a:r>
            <a:endParaRPr sz="1400"/>
          </a:p>
          <a:p>
            <a:pPr indent="-349250" lvl="0" marL="520700" rtl="0" algn="l">
              <a:lnSpc>
                <a:spcPct val="120000"/>
              </a:lnSpc>
              <a:spcBef>
                <a:spcPts val="600"/>
              </a:spcBef>
              <a:spcAft>
                <a:spcPts val="0"/>
              </a:spcAft>
              <a:buSzPts val="1500"/>
              <a:buAutoNum type="arabicPeriod"/>
            </a:pPr>
            <a:r>
              <a:rPr b="0" lang="en" sz="1400"/>
              <a:t>What are other governments doing?</a:t>
            </a:r>
            <a:endParaRPr sz="1400"/>
          </a:p>
          <a:p>
            <a:pPr indent="-241300" lvl="0" marL="342900" rtl="0" algn="l">
              <a:lnSpc>
                <a:spcPct val="120000"/>
              </a:lnSpc>
              <a:spcBef>
                <a:spcPts val="600"/>
              </a:spcBef>
              <a:spcAft>
                <a:spcPts val="0"/>
              </a:spcAft>
              <a:buSzPts val="1500"/>
              <a:buNone/>
            </a:pPr>
            <a:r>
              <a:t/>
            </a:r>
            <a:endParaRPr b="0"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cxnSp>
        <p:nvCxnSpPr>
          <p:cNvPr id="244" name="Google Shape;244;p45"/>
          <p:cNvCxnSpPr/>
          <p:nvPr/>
        </p:nvCxnSpPr>
        <p:spPr>
          <a:xfrm>
            <a:off x="6811137" y="3049795"/>
            <a:ext cx="1181700" cy="0"/>
          </a:xfrm>
          <a:prstGeom prst="straightConnector1">
            <a:avLst/>
          </a:prstGeom>
          <a:noFill/>
          <a:ln cap="flat" cmpd="sng" w="152400">
            <a:solidFill>
              <a:srgbClr val="D9D9D9"/>
            </a:solidFill>
            <a:prstDash val="solid"/>
            <a:round/>
            <a:headEnd len="med" w="med" type="none"/>
            <a:tailEnd len="med" w="med" type="none"/>
          </a:ln>
        </p:spPr>
      </p:cxnSp>
      <p:cxnSp>
        <p:nvCxnSpPr>
          <p:cNvPr id="245" name="Google Shape;245;p45"/>
          <p:cNvCxnSpPr/>
          <p:nvPr/>
        </p:nvCxnSpPr>
        <p:spPr>
          <a:xfrm>
            <a:off x="647316" y="3204098"/>
            <a:ext cx="3206400" cy="0"/>
          </a:xfrm>
          <a:prstGeom prst="straightConnector1">
            <a:avLst/>
          </a:prstGeom>
          <a:noFill/>
          <a:ln cap="flat" cmpd="sng" w="152400">
            <a:solidFill>
              <a:srgbClr val="D9D9D9"/>
            </a:solidFill>
            <a:prstDash val="solid"/>
            <a:round/>
            <a:headEnd len="med" w="med" type="none"/>
            <a:tailEnd len="med" w="med" type="none"/>
          </a:ln>
        </p:spPr>
      </p:cxnSp>
      <p:sp>
        <p:nvSpPr>
          <p:cNvPr id="246" name="Google Shape;246;p45"/>
          <p:cNvSpPr/>
          <p:nvPr/>
        </p:nvSpPr>
        <p:spPr>
          <a:xfrm>
            <a:off x="457200" y="3047350"/>
            <a:ext cx="611400" cy="313500"/>
          </a:xfrm>
          <a:prstGeom prst="roundRect">
            <a:avLst>
              <a:gd fmla="val 16667" name="adj"/>
            </a:avLst>
          </a:prstGeom>
          <a:solidFill>
            <a:srgbClr val="0071BC"/>
          </a:solidFill>
          <a:ln cap="flat" cmpd="sng" w="19050">
            <a:solidFill>
              <a:srgbClr val="112E5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Joining</a:t>
            </a:r>
            <a:endParaRPr sz="800">
              <a:solidFill>
                <a:srgbClr val="FFFFFF"/>
              </a:solidFill>
              <a:latin typeface="Source Sans Pro SemiBold"/>
              <a:ea typeface="Source Sans Pro SemiBold"/>
              <a:cs typeface="Source Sans Pro SemiBold"/>
              <a:sym typeface="Source Sans Pro SemiBold"/>
            </a:endParaRPr>
          </a:p>
        </p:txBody>
      </p:sp>
      <p:sp>
        <p:nvSpPr>
          <p:cNvPr id="247" name="Google Shape;247;p45"/>
          <p:cNvSpPr/>
          <p:nvPr/>
        </p:nvSpPr>
        <p:spPr>
          <a:xfrm>
            <a:off x="3133416" y="3047348"/>
            <a:ext cx="611400" cy="313500"/>
          </a:xfrm>
          <a:prstGeom prst="roundRect">
            <a:avLst>
              <a:gd fmla="val 16667" name="adj"/>
            </a:avLst>
          </a:prstGeom>
          <a:solidFill>
            <a:srgbClr val="00A6D2"/>
          </a:solidFill>
          <a:ln cap="flat" cmpd="sng" w="19050">
            <a:solidFill>
              <a:srgbClr val="046B9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Starting up</a:t>
            </a:r>
            <a:endParaRPr sz="800">
              <a:solidFill>
                <a:srgbClr val="FFFFFF"/>
              </a:solidFill>
              <a:latin typeface="Source Sans Pro SemiBold"/>
              <a:ea typeface="Source Sans Pro SemiBold"/>
              <a:cs typeface="Source Sans Pro SemiBold"/>
              <a:sym typeface="Source Sans Pro SemiBold"/>
            </a:endParaRPr>
          </a:p>
        </p:txBody>
      </p:sp>
      <p:sp>
        <p:nvSpPr>
          <p:cNvPr id="248" name="Google Shape;248;p45"/>
          <p:cNvSpPr/>
          <p:nvPr/>
        </p:nvSpPr>
        <p:spPr>
          <a:xfrm>
            <a:off x="6534906" y="2894950"/>
            <a:ext cx="611400" cy="313500"/>
          </a:xfrm>
          <a:prstGeom prst="roundRect">
            <a:avLst>
              <a:gd fmla="val 16667" name="adj"/>
            </a:avLst>
          </a:prstGeom>
          <a:solidFill>
            <a:srgbClr val="E1F3F8"/>
          </a:solidFill>
          <a:ln cap="flat" cmpd="sng" w="19050">
            <a:solidFill>
              <a:srgbClr val="112E5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112E51"/>
                </a:solidFill>
                <a:latin typeface="Source Sans Pro SemiBold"/>
                <a:ea typeface="Source Sans Pro SemiBold"/>
                <a:cs typeface="Source Sans Pro SemiBold"/>
                <a:sym typeface="Source Sans Pro SemiBold"/>
              </a:rPr>
              <a:t>Retiring</a:t>
            </a:r>
            <a:endParaRPr sz="800">
              <a:solidFill>
                <a:srgbClr val="112E51"/>
              </a:solidFill>
              <a:latin typeface="Source Sans Pro SemiBold"/>
              <a:ea typeface="Source Sans Pro SemiBold"/>
              <a:cs typeface="Source Sans Pro SemiBold"/>
              <a:sym typeface="Source Sans Pro SemiBold"/>
            </a:endParaRPr>
          </a:p>
        </p:txBody>
      </p:sp>
      <p:sp>
        <p:nvSpPr>
          <p:cNvPr id="249" name="Google Shape;249;p45"/>
          <p:cNvSpPr txBox="1"/>
          <p:nvPr>
            <p:ph type="title"/>
          </p:nvPr>
        </p:nvSpPr>
        <p:spPr>
          <a:xfrm>
            <a:off x="457200" y="228600"/>
            <a:ext cx="8251800" cy="629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800"/>
              <a:buFont typeface="Bitter"/>
              <a:buNone/>
            </a:pPr>
            <a:r>
              <a:rPr b="1" lang="en" sz="2400"/>
              <a:t>How this research maps to the </a:t>
            </a:r>
            <a:r>
              <a:rPr b="1" lang="en" sz="2400"/>
              <a:t>Veteran journey </a:t>
            </a:r>
            <a:endParaRPr b="1" sz="2400"/>
          </a:p>
        </p:txBody>
      </p:sp>
      <p:sp>
        <p:nvSpPr>
          <p:cNvPr id="250" name="Google Shape;250;p45"/>
          <p:cNvSpPr txBox="1"/>
          <p:nvPr>
            <p:ph type="title"/>
          </p:nvPr>
        </p:nvSpPr>
        <p:spPr>
          <a:xfrm>
            <a:off x="457200" y="605325"/>
            <a:ext cx="6574500" cy="2529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Clr>
                <a:schemeClr val="dk1"/>
              </a:buClr>
              <a:buSzPts val="2800"/>
              <a:buFont typeface="Bitter"/>
              <a:buNone/>
            </a:pPr>
            <a:r>
              <a:rPr lang="en" sz="1200">
                <a:solidFill>
                  <a:schemeClr val="dk1"/>
                </a:solidFill>
                <a:latin typeface="Source Sans Pro Light"/>
                <a:ea typeface="Source Sans Pro Light"/>
                <a:cs typeface="Source Sans Pro Light"/>
                <a:sym typeface="Source Sans Pro Light"/>
              </a:rPr>
              <a:t>Personalization</a:t>
            </a:r>
            <a:r>
              <a:rPr lang="en" sz="1200">
                <a:solidFill>
                  <a:schemeClr val="dk1"/>
                </a:solidFill>
                <a:latin typeface="Source Sans Pro Light"/>
                <a:ea typeface="Source Sans Pro Light"/>
                <a:cs typeface="Source Sans Pro Light"/>
                <a:sym typeface="Source Sans Pro Light"/>
              </a:rPr>
              <a:t> and profile comparative analysis</a:t>
            </a:r>
            <a:r>
              <a:rPr lang="en" sz="1200">
                <a:solidFill>
                  <a:schemeClr val="dk1"/>
                </a:solidFill>
                <a:latin typeface="Source Sans Pro Light"/>
                <a:ea typeface="Source Sans Pro Light"/>
                <a:cs typeface="Source Sans Pro Light"/>
                <a:sym typeface="Source Sans Pro Light"/>
              </a:rPr>
              <a:t>  | December 2021</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Clr>
                <a:schemeClr val="dk1"/>
              </a:buClr>
              <a:buSzPts val="2800"/>
              <a:buFont typeface="Bitter"/>
              <a:buNone/>
            </a:pPr>
            <a:r>
              <a:t/>
            </a:r>
            <a:endParaRPr sz="1200">
              <a:solidFill>
                <a:schemeClr val="dk1"/>
              </a:solidFill>
              <a:latin typeface="Source Sans Pro Light"/>
              <a:ea typeface="Source Sans Pro Light"/>
              <a:cs typeface="Source Sans Pro Light"/>
              <a:sym typeface="Source Sans Pro Light"/>
            </a:endParaRPr>
          </a:p>
        </p:txBody>
      </p:sp>
      <p:sp>
        <p:nvSpPr>
          <p:cNvPr id="251" name="Google Shape;251;p45"/>
          <p:cNvSpPr/>
          <p:nvPr/>
        </p:nvSpPr>
        <p:spPr>
          <a:xfrm>
            <a:off x="1349272" y="3047350"/>
            <a:ext cx="611400" cy="313500"/>
          </a:xfrm>
          <a:prstGeom prst="roundRect">
            <a:avLst>
              <a:gd fmla="val 16667" name="adj"/>
            </a:avLst>
          </a:prstGeom>
          <a:solidFill>
            <a:srgbClr val="0071BC"/>
          </a:solidFill>
          <a:ln cap="flat" cmpd="sng" w="19050">
            <a:solidFill>
              <a:srgbClr val="112E5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Serving</a:t>
            </a:r>
            <a:endParaRPr sz="800">
              <a:solidFill>
                <a:srgbClr val="FFFFFF"/>
              </a:solidFill>
              <a:latin typeface="Source Sans Pro SemiBold"/>
              <a:ea typeface="Source Sans Pro SemiBold"/>
              <a:cs typeface="Source Sans Pro SemiBold"/>
              <a:sym typeface="Source Sans Pro SemiBold"/>
            </a:endParaRPr>
          </a:p>
        </p:txBody>
      </p:sp>
      <p:sp>
        <p:nvSpPr>
          <p:cNvPr id="252" name="Google Shape;252;p45"/>
          <p:cNvSpPr/>
          <p:nvPr/>
        </p:nvSpPr>
        <p:spPr>
          <a:xfrm>
            <a:off x="2084544" y="3047350"/>
            <a:ext cx="611400" cy="313500"/>
          </a:xfrm>
          <a:prstGeom prst="roundRect">
            <a:avLst>
              <a:gd fmla="val 16667" name="adj"/>
            </a:avLst>
          </a:prstGeom>
          <a:solidFill>
            <a:srgbClr val="0071BC"/>
          </a:solidFill>
          <a:ln cap="flat" cmpd="sng" w="19050">
            <a:solidFill>
              <a:srgbClr val="112E5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Getting out</a:t>
            </a:r>
            <a:endParaRPr sz="800">
              <a:solidFill>
                <a:srgbClr val="FFFFFF"/>
              </a:solidFill>
              <a:latin typeface="Source Sans Pro SemiBold"/>
              <a:ea typeface="Source Sans Pro SemiBold"/>
              <a:cs typeface="Source Sans Pro SemiBold"/>
              <a:sym typeface="Source Sans Pro SemiBold"/>
            </a:endParaRPr>
          </a:p>
        </p:txBody>
      </p:sp>
      <p:sp>
        <p:nvSpPr>
          <p:cNvPr id="253" name="Google Shape;253;p45"/>
          <p:cNvSpPr/>
          <p:nvPr/>
        </p:nvSpPr>
        <p:spPr>
          <a:xfrm>
            <a:off x="7257541" y="2894950"/>
            <a:ext cx="611400" cy="313500"/>
          </a:xfrm>
          <a:prstGeom prst="roundRect">
            <a:avLst>
              <a:gd fmla="val 16667" name="adj"/>
            </a:avLst>
          </a:prstGeom>
          <a:solidFill>
            <a:srgbClr val="E1F3F8"/>
          </a:solidFill>
          <a:ln cap="flat" cmpd="sng" w="19050">
            <a:solidFill>
              <a:srgbClr val="112E5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112E51"/>
                </a:solidFill>
                <a:latin typeface="Source Sans Pro SemiBold"/>
                <a:ea typeface="Source Sans Pro SemiBold"/>
                <a:cs typeface="Source Sans Pro SemiBold"/>
                <a:sym typeface="Source Sans Pro SemiBold"/>
              </a:rPr>
              <a:t>Aging</a:t>
            </a:r>
            <a:endParaRPr sz="800">
              <a:solidFill>
                <a:srgbClr val="112E51"/>
              </a:solidFill>
              <a:latin typeface="Source Sans Pro SemiBold"/>
              <a:ea typeface="Source Sans Pro SemiBold"/>
              <a:cs typeface="Source Sans Pro SemiBold"/>
              <a:sym typeface="Source Sans Pro SemiBold"/>
            </a:endParaRPr>
          </a:p>
        </p:txBody>
      </p:sp>
      <p:sp>
        <p:nvSpPr>
          <p:cNvPr id="254" name="Google Shape;254;p45"/>
          <p:cNvSpPr/>
          <p:nvPr/>
        </p:nvSpPr>
        <p:spPr>
          <a:xfrm>
            <a:off x="7980175" y="2894950"/>
            <a:ext cx="611400" cy="313500"/>
          </a:xfrm>
          <a:prstGeom prst="roundRect">
            <a:avLst>
              <a:gd fmla="val 16667" name="adj"/>
            </a:avLst>
          </a:prstGeom>
          <a:solidFill>
            <a:srgbClr val="E1F3F8"/>
          </a:solidFill>
          <a:ln cap="flat" cmpd="sng" w="19050">
            <a:solidFill>
              <a:srgbClr val="112E5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112E51"/>
                </a:solidFill>
                <a:latin typeface="Source Sans Pro SemiBold"/>
                <a:ea typeface="Source Sans Pro SemiBold"/>
                <a:cs typeface="Source Sans Pro SemiBold"/>
                <a:sym typeface="Source Sans Pro SemiBold"/>
              </a:rPr>
              <a:t>Dying</a:t>
            </a:r>
            <a:endParaRPr sz="800">
              <a:solidFill>
                <a:srgbClr val="112E51"/>
              </a:solidFill>
              <a:latin typeface="Source Sans Pro SemiBold"/>
              <a:ea typeface="Source Sans Pro SemiBold"/>
              <a:cs typeface="Source Sans Pro SemiBold"/>
              <a:sym typeface="Source Sans Pro SemiBold"/>
            </a:endParaRPr>
          </a:p>
        </p:txBody>
      </p:sp>
      <p:pic>
        <p:nvPicPr>
          <p:cNvPr id="255" name="Google Shape;255;p45"/>
          <p:cNvPicPr preferRelativeResize="0"/>
          <p:nvPr/>
        </p:nvPicPr>
        <p:blipFill>
          <a:blip r:embed="rId3">
            <a:alphaModFix/>
          </a:blip>
          <a:stretch>
            <a:fillRect/>
          </a:stretch>
        </p:blipFill>
        <p:spPr>
          <a:xfrm>
            <a:off x="6767312" y="4461098"/>
            <a:ext cx="1919475" cy="487261"/>
          </a:xfrm>
          <a:prstGeom prst="rect">
            <a:avLst/>
          </a:prstGeom>
          <a:noFill/>
          <a:ln>
            <a:noFill/>
          </a:ln>
        </p:spPr>
      </p:pic>
      <p:sp>
        <p:nvSpPr>
          <p:cNvPr id="256" name="Google Shape;256;p45"/>
          <p:cNvSpPr txBox="1"/>
          <p:nvPr/>
        </p:nvSpPr>
        <p:spPr>
          <a:xfrm>
            <a:off x="446100" y="4098575"/>
            <a:ext cx="82518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lt1"/>
                </a:solidFill>
                <a:latin typeface="Source Sans Pro Light"/>
                <a:ea typeface="Source Sans Pro Light"/>
                <a:cs typeface="Source Sans Pro Light"/>
                <a:sym typeface="Source Sans Pro Light"/>
              </a:rPr>
              <a:t>For a fully detailed Veteran journey, go to </a:t>
            </a:r>
            <a:br>
              <a:rPr lang="en" sz="800">
                <a:solidFill>
                  <a:schemeClr val="lt1"/>
                </a:solidFill>
                <a:latin typeface="Source Sans Pro Light"/>
                <a:ea typeface="Source Sans Pro Light"/>
                <a:cs typeface="Source Sans Pro Light"/>
                <a:sym typeface="Source Sans Pro Light"/>
              </a:rPr>
            </a:br>
            <a:r>
              <a:rPr lang="en" sz="800" u="sng">
                <a:solidFill>
                  <a:schemeClr val="lt1"/>
                </a:solidFill>
                <a:latin typeface="Source Sans Pro Light"/>
                <a:ea typeface="Source Sans Pro Light"/>
                <a:cs typeface="Source Sans Pro Light"/>
                <a:sym typeface="Source Sans Pro Light"/>
                <a:hlinkClick r:id="rId4">
                  <a:extLst>
                    <a:ext uri="{A12FA001-AC4F-418D-AE19-62706E023703}">
                      <ahyp:hlinkClr val="tx"/>
                    </a:ext>
                  </a:extLst>
                </a:hlinkClick>
              </a:rPr>
              <a:t>https://github.com/department-of-veterans-affairs/va.gov-team/blob/master/platform/design/va-product-journey-maps/Veteran%20Journey%20Map.pdf</a:t>
            </a:r>
            <a:r>
              <a:rPr lang="en" sz="800">
                <a:solidFill>
                  <a:schemeClr val="lt1"/>
                </a:solidFill>
                <a:latin typeface="Source Sans Pro Light"/>
                <a:ea typeface="Source Sans Pro Light"/>
                <a:cs typeface="Source Sans Pro Light"/>
                <a:sym typeface="Source Sans Pro Light"/>
              </a:rPr>
              <a:t> </a:t>
            </a:r>
            <a:endParaRPr sz="800">
              <a:solidFill>
                <a:schemeClr val="lt1"/>
              </a:solidFill>
              <a:latin typeface="Source Sans Pro Light"/>
              <a:ea typeface="Source Sans Pro Light"/>
              <a:cs typeface="Source Sans Pro Light"/>
              <a:sym typeface="Source Sans Pro Light"/>
            </a:endParaRPr>
          </a:p>
        </p:txBody>
      </p:sp>
      <p:sp>
        <p:nvSpPr>
          <p:cNvPr id="257" name="Google Shape;257;p45"/>
          <p:cNvSpPr/>
          <p:nvPr/>
        </p:nvSpPr>
        <p:spPr>
          <a:xfrm rot="2700000">
            <a:off x="3800255" y="3157764"/>
            <a:ext cx="110309" cy="110309"/>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5"/>
          <p:cNvSpPr/>
          <p:nvPr/>
        </p:nvSpPr>
        <p:spPr>
          <a:xfrm>
            <a:off x="4283400" y="2165400"/>
            <a:ext cx="1774500" cy="1774500"/>
          </a:xfrm>
          <a:prstGeom prst="ellipse">
            <a:avLst/>
          </a:prstGeom>
          <a:noFill/>
          <a:ln cap="flat" cmpd="sng" w="1524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9" name="Google Shape;259;p45"/>
          <p:cNvSpPr/>
          <p:nvPr/>
        </p:nvSpPr>
        <p:spPr>
          <a:xfrm rot="-3347058">
            <a:off x="4376716" y="2303060"/>
            <a:ext cx="290231" cy="290231"/>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5"/>
          <p:cNvSpPr/>
          <p:nvPr/>
        </p:nvSpPr>
        <p:spPr>
          <a:xfrm rot="-1823018">
            <a:off x="5785193" y="2508687"/>
            <a:ext cx="340459" cy="29018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5"/>
          <p:cNvSpPr/>
          <p:nvPr/>
        </p:nvSpPr>
        <p:spPr>
          <a:xfrm rot="-2700000">
            <a:off x="4512994" y="3654257"/>
            <a:ext cx="290197" cy="290197"/>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5"/>
          <p:cNvSpPr/>
          <p:nvPr/>
        </p:nvSpPr>
        <p:spPr>
          <a:xfrm rot="4800061">
            <a:off x="4575530" y="2294644"/>
            <a:ext cx="110580" cy="11058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5"/>
          <p:cNvSpPr/>
          <p:nvPr/>
        </p:nvSpPr>
        <p:spPr>
          <a:xfrm rot="-1193292">
            <a:off x="5779207" y="2548450"/>
            <a:ext cx="340402" cy="290012"/>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5"/>
          <p:cNvSpPr/>
          <p:nvPr/>
        </p:nvSpPr>
        <p:spPr>
          <a:xfrm rot="6899910">
            <a:off x="5970738" y="2766296"/>
            <a:ext cx="112874" cy="106295"/>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5"/>
          <p:cNvSpPr/>
          <p:nvPr/>
        </p:nvSpPr>
        <p:spPr>
          <a:xfrm rot="-4305137">
            <a:off x="4616629" y="3713767"/>
            <a:ext cx="290299" cy="29029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5"/>
          <p:cNvSpPr/>
          <p:nvPr/>
        </p:nvSpPr>
        <p:spPr>
          <a:xfrm rot="5400000">
            <a:off x="4500125" y="3642606"/>
            <a:ext cx="112800" cy="10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5"/>
          <p:cNvSpPr/>
          <p:nvPr/>
        </p:nvSpPr>
        <p:spPr>
          <a:xfrm>
            <a:off x="5216959" y="3785075"/>
            <a:ext cx="804600" cy="313500"/>
          </a:xfrm>
          <a:prstGeom prst="roundRect">
            <a:avLst>
              <a:gd fmla="val 16667" name="adj"/>
            </a:avLst>
          </a:prstGeom>
          <a:solidFill>
            <a:srgbClr val="00A6D2"/>
          </a:solidFill>
          <a:ln cap="flat" cmpd="sng" w="19050">
            <a:solidFill>
              <a:srgbClr val="046B9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Putting down roots</a:t>
            </a:r>
            <a:endParaRPr sz="800">
              <a:solidFill>
                <a:srgbClr val="FFFFFF"/>
              </a:solidFill>
              <a:latin typeface="Source Sans Pro SemiBold"/>
              <a:ea typeface="Source Sans Pro SemiBold"/>
              <a:cs typeface="Source Sans Pro SemiBold"/>
              <a:sym typeface="Source Sans Pro SemiBold"/>
            </a:endParaRPr>
          </a:p>
        </p:txBody>
      </p:sp>
      <p:sp>
        <p:nvSpPr>
          <p:cNvPr id="268" name="Google Shape;268;p45"/>
          <p:cNvSpPr/>
          <p:nvPr/>
        </p:nvSpPr>
        <p:spPr>
          <a:xfrm>
            <a:off x="4025488" y="3047350"/>
            <a:ext cx="804600" cy="313500"/>
          </a:xfrm>
          <a:prstGeom prst="roundRect">
            <a:avLst>
              <a:gd fmla="val 16667" name="adj"/>
            </a:avLst>
          </a:prstGeom>
          <a:solidFill>
            <a:srgbClr val="00A6D2"/>
          </a:solidFill>
          <a:ln cap="flat" cmpd="sng" w="19050">
            <a:solidFill>
              <a:srgbClr val="046B9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Taking care of myself</a:t>
            </a:r>
            <a:endParaRPr sz="800">
              <a:solidFill>
                <a:srgbClr val="FFFFFF"/>
              </a:solidFill>
              <a:latin typeface="Source Sans Pro SemiBold"/>
              <a:ea typeface="Source Sans Pro SemiBold"/>
              <a:cs typeface="Source Sans Pro SemiBold"/>
              <a:sym typeface="Source Sans Pro SemiBold"/>
            </a:endParaRPr>
          </a:p>
        </p:txBody>
      </p:sp>
      <p:sp>
        <p:nvSpPr>
          <p:cNvPr id="269" name="Google Shape;269;p45"/>
          <p:cNvSpPr/>
          <p:nvPr/>
        </p:nvSpPr>
        <p:spPr>
          <a:xfrm>
            <a:off x="4900374" y="2076275"/>
            <a:ext cx="804600" cy="313500"/>
          </a:xfrm>
          <a:prstGeom prst="roundRect">
            <a:avLst>
              <a:gd fmla="val 16667" name="adj"/>
            </a:avLst>
          </a:prstGeom>
          <a:solidFill>
            <a:srgbClr val="00A6D2"/>
          </a:solidFill>
          <a:ln cap="flat" cmpd="sng" w="19050">
            <a:solidFill>
              <a:srgbClr val="046B9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Reinventing myself</a:t>
            </a:r>
            <a:endParaRPr sz="800">
              <a:solidFill>
                <a:srgbClr val="FFFFFF"/>
              </a:solidFill>
              <a:latin typeface="Source Sans Pro SemiBold"/>
              <a:ea typeface="Source Sans Pro SemiBold"/>
              <a:cs typeface="Source Sans Pro SemiBold"/>
              <a:sym typeface="Source Sans Pro SemiBold"/>
            </a:endParaRPr>
          </a:p>
        </p:txBody>
      </p:sp>
      <p:cxnSp>
        <p:nvCxnSpPr>
          <p:cNvPr id="270" name="Google Shape;270;p45"/>
          <p:cNvCxnSpPr/>
          <p:nvPr/>
        </p:nvCxnSpPr>
        <p:spPr>
          <a:xfrm>
            <a:off x="6196803" y="3050748"/>
            <a:ext cx="227700" cy="0"/>
          </a:xfrm>
          <a:prstGeom prst="straightConnector1">
            <a:avLst/>
          </a:prstGeom>
          <a:noFill/>
          <a:ln cap="flat" cmpd="sng" w="152400">
            <a:solidFill>
              <a:srgbClr val="D9D9D9"/>
            </a:solidFill>
            <a:prstDash val="solid"/>
            <a:round/>
            <a:headEnd len="med" w="med" type="none"/>
            <a:tailEnd len="med" w="med" type="none"/>
          </a:ln>
        </p:spPr>
      </p:cxnSp>
      <p:sp>
        <p:nvSpPr>
          <p:cNvPr id="271" name="Google Shape;271;p45"/>
          <p:cNvSpPr/>
          <p:nvPr/>
        </p:nvSpPr>
        <p:spPr>
          <a:xfrm rot="2700000">
            <a:off x="6373193" y="2996549"/>
            <a:ext cx="110309" cy="110309"/>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5"/>
          <p:cNvSpPr/>
          <p:nvPr/>
        </p:nvSpPr>
        <p:spPr>
          <a:xfrm>
            <a:off x="457200" y="4547977"/>
            <a:ext cx="1417800" cy="313500"/>
          </a:xfrm>
          <a:prstGeom prst="roundRect">
            <a:avLst>
              <a:gd fmla="val 16667" name="adj"/>
            </a:avLst>
          </a:prstGeom>
          <a:solidFill>
            <a:srgbClr val="0071BC"/>
          </a:solidFill>
          <a:ln cap="flat" cmpd="sng" w="19050">
            <a:solidFill>
              <a:srgbClr val="112E5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Serving and separation</a:t>
            </a:r>
            <a:endParaRPr sz="800">
              <a:solidFill>
                <a:srgbClr val="FFFFFF"/>
              </a:solidFill>
              <a:latin typeface="Source Sans Pro SemiBold"/>
              <a:ea typeface="Source Sans Pro SemiBold"/>
              <a:cs typeface="Source Sans Pro SemiBold"/>
              <a:sym typeface="Source Sans Pro SemiBold"/>
            </a:endParaRPr>
          </a:p>
        </p:txBody>
      </p:sp>
      <p:sp>
        <p:nvSpPr>
          <p:cNvPr id="273" name="Google Shape;273;p45"/>
          <p:cNvSpPr/>
          <p:nvPr/>
        </p:nvSpPr>
        <p:spPr>
          <a:xfrm>
            <a:off x="2201270" y="4547975"/>
            <a:ext cx="1417800" cy="313500"/>
          </a:xfrm>
          <a:prstGeom prst="roundRect">
            <a:avLst>
              <a:gd fmla="val 16667" name="adj"/>
            </a:avLst>
          </a:prstGeom>
          <a:solidFill>
            <a:srgbClr val="00A6D2"/>
          </a:solidFill>
          <a:ln cap="flat" cmpd="sng" w="19050">
            <a:solidFill>
              <a:srgbClr val="046B9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Living civilian life</a:t>
            </a:r>
            <a:endParaRPr sz="800">
              <a:solidFill>
                <a:srgbClr val="FFFFFF"/>
              </a:solidFill>
              <a:latin typeface="Source Sans Pro SemiBold"/>
              <a:ea typeface="Source Sans Pro SemiBold"/>
              <a:cs typeface="Source Sans Pro SemiBold"/>
              <a:sym typeface="Source Sans Pro SemiBold"/>
            </a:endParaRPr>
          </a:p>
        </p:txBody>
      </p:sp>
      <p:sp>
        <p:nvSpPr>
          <p:cNvPr id="274" name="Google Shape;274;p45"/>
          <p:cNvSpPr/>
          <p:nvPr/>
        </p:nvSpPr>
        <p:spPr>
          <a:xfrm>
            <a:off x="3906618" y="4547977"/>
            <a:ext cx="1417800" cy="313500"/>
          </a:xfrm>
          <a:prstGeom prst="roundRect">
            <a:avLst>
              <a:gd fmla="val 16667" name="adj"/>
            </a:avLst>
          </a:prstGeom>
          <a:solidFill>
            <a:srgbClr val="E1F3F8"/>
          </a:solidFill>
          <a:ln cap="flat" cmpd="sng" w="19050">
            <a:solidFill>
              <a:srgbClr val="112E5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800">
                <a:solidFill>
                  <a:srgbClr val="112E51"/>
                </a:solidFill>
                <a:latin typeface="Source Sans Pro SemiBold"/>
                <a:ea typeface="Source Sans Pro SemiBold"/>
                <a:cs typeface="Source Sans Pro SemiBold"/>
                <a:sym typeface="Source Sans Pro SemiBold"/>
              </a:rPr>
              <a:t>Retiring and aging</a:t>
            </a:r>
            <a:endParaRPr sz="800">
              <a:solidFill>
                <a:srgbClr val="112E51"/>
              </a:solidFill>
              <a:latin typeface="Source Sans Pro SemiBold"/>
              <a:ea typeface="Source Sans Pro SemiBold"/>
              <a:cs typeface="Source Sans Pro SemiBold"/>
              <a:sym typeface="Source Sans Pro SemiBold"/>
            </a:endParaRPr>
          </a:p>
        </p:txBody>
      </p:sp>
      <p:cxnSp>
        <p:nvCxnSpPr>
          <p:cNvPr id="275" name="Google Shape;275;p45"/>
          <p:cNvCxnSpPr>
            <a:stCxn id="276" idx="3"/>
            <a:endCxn id="269" idx="1"/>
          </p:cNvCxnSpPr>
          <p:nvPr/>
        </p:nvCxnSpPr>
        <p:spPr>
          <a:xfrm>
            <a:off x="3457200" y="1876588"/>
            <a:ext cx="1443300" cy="356400"/>
          </a:xfrm>
          <a:prstGeom prst="bentConnector3">
            <a:avLst>
              <a:gd fmla="val 49996" name="adj1"/>
            </a:avLst>
          </a:prstGeom>
          <a:noFill/>
          <a:ln cap="flat" cmpd="sng" w="38100">
            <a:solidFill>
              <a:schemeClr val="lt2"/>
            </a:solidFill>
            <a:prstDash val="solid"/>
            <a:round/>
            <a:headEnd len="med" w="med" type="none"/>
            <a:tailEnd len="med" w="med" type="none"/>
          </a:ln>
        </p:spPr>
      </p:cxnSp>
      <p:sp>
        <p:nvSpPr>
          <p:cNvPr id="276" name="Google Shape;276;p45"/>
          <p:cNvSpPr txBox="1"/>
          <p:nvPr/>
        </p:nvSpPr>
        <p:spPr>
          <a:xfrm>
            <a:off x="457200" y="948388"/>
            <a:ext cx="3000000" cy="1856400"/>
          </a:xfrm>
          <a:prstGeom prst="rect">
            <a:avLst/>
          </a:prstGeom>
          <a:noFill/>
          <a:ln cap="flat" cmpd="sng" w="38100">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Source Sans Pro Light"/>
              <a:buChar char="●"/>
            </a:pPr>
            <a:r>
              <a:rPr lang="en" sz="1200">
                <a:latin typeface="Source Sans Pro Light"/>
                <a:ea typeface="Source Sans Pro Light"/>
                <a:cs typeface="Source Sans Pro Light"/>
                <a:sym typeface="Source Sans Pro Light"/>
              </a:rPr>
              <a:t>Getting out</a:t>
            </a:r>
            <a:endParaRPr sz="1200">
              <a:latin typeface="Source Sans Pro Light"/>
              <a:ea typeface="Source Sans Pro Light"/>
              <a:cs typeface="Source Sans Pro Light"/>
              <a:sym typeface="Source Sans Pro Light"/>
            </a:endParaRPr>
          </a:p>
          <a:p>
            <a:pPr indent="-304800" lvl="0" marL="457200" rtl="0" algn="l">
              <a:lnSpc>
                <a:spcPct val="115000"/>
              </a:lnSpc>
              <a:spcBef>
                <a:spcPts val="0"/>
              </a:spcBef>
              <a:spcAft>
                <a:spcPts val="0"/>
              </a:spcAft>
              <a:buSzPts val="1200"/>
              <a:buFont typeface="Source Sans Pro Light"/>
              <a:buChar char="●"/>
            </a:pPr>
            <a:r>
              <a:rPr lang="en" sz="1200">
                <a:latin typeface="Source Sans Pro Light"/>
                <a:ea typeface="Source Sans Pro Light"/>
                <a:cs typeface="Source Sans Pro Light"/>
                <a:sym typeface="Source Sans Pro Light"/>
              </a:rPr>
              <a:t>Starting up</a:t>
            </a:r>
            <a:endParaRPr sz="1200">
              <a:latin typeface="Source Sans Pro Light"/>
              <a:ea typeface="Source Sans Pro Light"/>
              <a:cs typeface="Source Sans Pro Light"/>
              <a:sym typeface="Source Sans Pro Light"/>
            </a:endParaRPr>
          </a:p>
          <a:p>
            <a:pPr indent="-304800" lvl="0" marL="457200" rtl="0" algn="l">
              <a:lnSpc>
                <a:spcPct val="115000"/>
              </a:lnSpc>
              <a:spcBef>
                <a:spcPts val="0"/>
              </a:spcBef>
              <a:spcAft>
                <a:spcPts val="0"/>
              </a:spcAft>
              <a:buSzPts val="1200"/>
              <a:buFont typeface="Source Sans Pro Light"/>
              <a:buChar char="●"/>
            </a:pPr>
            <a:r>
              <a:rPr lang="en" sz="1200">
                <a:latin typeface="Source Sans Pro Light"/>
                <a:ea typeface="Source Sans Pro Light"/>
                <a:cs typeface="Source Sans Pro Light"/>
                <a:sym typeface="Source Sans Pro Light"/>
              </a:rPr>
              <a:t>Taking care of myself</a:t>
            </a:r>
            <a:endParaRPr sz="1200">
              <a:latin typeface="Source Sans Pro Light"/>
              <a:ea typeface="Source Sans Pro Light"/>
              <a:cs typeface="Source Sans Pro Light"/>
              <a:sym typeface="Source Sans Pro Light"/>
            </a:endParaRPr>
          </a:p>
          <a:p>
            <a:pPr indent="-304800" lvl="0" marL="457200" rtl="0" algn="l">
              <a:lnSpc>
                <a:spcPct val="115000"/>
              </a:lnSpc>
              <a:spcBef>
                <a:spcPts val="0"/>
              </a:spcBef>
              <a:spcAft>
                <a:spcPts val="0"/>
              </a:spcAft>
              <a:buSzPts val="1200"/>
              <a:buFont typeface="Source Sans Pro Light"/>
              <a:buChar char="●"/>
            </a:pPr>
            <a:r>
              <a:rPr lang="en" sz="1200">
                <a:latin typeface="Source Sans Pro Light"/>
                <a:ea typeface="Source Sans Pro Light"/>
                <a:cs typeface="Source Sans Pro Light"/>
                <a:sym typeface="Source Sans Pro Light"/>
              </a:rPr>
              <a:t>Putting down roots</a:t>
            </a:r>
            <a:endParaRPr sz="1200">
              <a:latin typeface="Source Sans Pro Light"/>
              <a:ea typeface="Source Sans Pro Light"/>
              <a:cs typeface="Source Sans Pro Light"/>
              <a:sym typeface="Source Sans Pro Light"/>
            </a:endParaRPr>
          </a:p>
          <a:p>
            <a:pPr indent="-304800" lvl="0" marL="457200" rtl="0" algn="l">
              <a:lnSpc>
                <a:spcPct val="115000"/>
              </a:lnSpc>
              <a:spcBef>
                <a:spcPts val="0"/>
              </a:spcBef>
              <a:spcAft>
                <a:spcPts val="0"/>
              </a:spcAft>
              <a:buSzPts val="1200"/>
              <a:buFont typeface="Source Sans Pro Light"/>
              <a:buChar char="●"/>
            </a:pPr>
            <a:r>
              <a:rPr lang="en" sz="1200">
                <a:latin typeface="Source Sans Pro Light"/>
                <a:ea typeface="Source Sans Pro Light"/>
                <a:cs typeface="Source Sans Pro Light"/>
                <a:sym typeface="Source Sans Pro Light"/>
              </a:rPr>
              <a:t>Reinventing myself</a:t>
            </a:r>
            <a:endParaRPr sz="1200">
              <a:latin typeface="Source Sans Pro Light"/>
              <a:ea typeface="Source Sans Pro Light"/>
              <a:cs typeface="Source Sans Pro Light"/>
              <a:sym typeface="Source Sans Pro Light"/>
            </a:endParaRPr>
          </a:p>
          <a:p>
            <a:pPr indent="-304800" lvl="0" marL="457200" rtl="0" algn="l">
              <a:lnSpc>
                <a:spcPct val="115000"/>
              </a:lnSpc>
              <a:spcBef>
                <a:spcPts val="0"/>
              </a:spcBef>
              <a:spcAft>
                <a:spcPts val="0"/>
              </a:spcAft>
              <a:buSzPts val="1200"/>
              <a:buFont typeface="Source Sans Pro Light"/>
              <a:buChar char="●"/>
            </a:pPr>
            <a:r>
              <a:rPr lang="en" sz="1200">
                <a:latin typeface="Source Sans Pro Light"/>
                <a:ea typeface="Source Sans Pro Light"/>
                <a:cs typeface="Source Sans Pro Light"/>
                <a:sym typeface="Source Sans Pro Light"/>
              </a:rPr>
              <a:t>Retiring</a:t>
            </a:r>
            <a:endParaRPr sz="1200">
              <a:latin typeface="Source Sans Pro Light"/>
              <a:ea typeface="Source Sans Pro Light"/>
              <a:cs typeface="Source Sans Pro Light"/>
              <a:sym typeface="Source Sans Pro Light"/>
            </a:endParaRPr>
          </a:p>
          <a:p>
            <a:pPr indent="-304800" lvl="0" marL="457200" rtl="0" algn="l">
              <a:lnSpc>
                <a:spcPct val="115000"/>
              </a:lnSpc>
              <a:spcBef>
                <a:spcPts val="0"/>
              </a:spcBef>
              <a:spcAft>
                <a:spcPts val="0"/>
              </a:spcAft>
              <a:buSzPts val="1200"/>
              <a:buFont typeface="Source Sans Pro Light"/>
              <a:buChar char="●"/>
            </a:pPr>
            <a:r>
              <a:rPr lang="en" sz="1200">
                <a:latin typeface="Source Sans Pro Light"/>
                <a:ea typeface="Source Sans Pro Light"/>
                <a:cs typeface="Source Sans Pro Light"/>
                <a:sym typeface="Source Sans Pro Light"/>
              </a:rPr>
              <a:t>Aging</a:t>
            </a:r>
            <a:endParaRPr sz="1200">
              <a:latin typeface="Source Sans Pro Light"/>
              <a:ea typeface="Source Sans Pro Light"/>
              <a:cs typeface="Source Sans Pro Light"/>
              <a:sym typeface="Source Sans Pro Light"/>
            </a:endParaRPr>
          </a:p>
          <a:p>
            <a:pPr indent="-304800" lvl="0" marL="457200" rtl="0" algn="l">
              <a:lnSpc>
                <a:spcPct val="115000"/>
              </a:lnSpc>
              <a:spcBef>
                <a:spcPts val="0"/>
              </a:spcBef>
              <a:spcAft>
                <a:spcPts val="0"/>
              </a:spcAft>
              <a:buSzPts val="1200"/>
              <a:buFont typeface="Source Sans Pro Light"/>
              <a:buChar char="●"/>
            </a:pPr>
            <a:r>
              <a:rPr lang="en" sz="1200">
                <a:latin typeface="Source Sans Pro Light"/>
                <a:ea typeface="Source Sans Pro Light"/>
                <a:cs typeface="Source Sans Pro Light"/>
                <a:sym typeface="Source Sans Pro Light"/>
              </a:rPr>
              <a:t>Dying</a:t>
            </a:r>
            <a:endParaRPr sz="1200">
              <a:latin typeface="Source Sans Pro Light"/>
              <a:ea typeface="Source Sans Pro Light"/>
              <a:cs typeface="Source Sans Pro Light"/>
              <a:sym typeface="Source Sans Pro Light"/>
            </a:endParaRPr>
          </a:p>
        </p:txBody>
      </p:sp>
      <p:cxnSp>
        <p:nvCxnSpPr>
          <p:cNvPr id="277" name="Google Shape;277;p45"/>
          <p:cNvCxnSpPr>
            <a:stCxn id="276" idx="3"/>
            <a:endCxn id="268" idx="0"/>
          </p:cNvCxnSpPr>
          <p:nvPr/>
        </p:nvCxnSpPr>
        <p:spPr>
          <a:xfrm>
            <a:off x="3457200" y="1876588"/>
            <a:ext cx="970500" cy="1170900"/>
          </a:xfrm>
          <a:prstGeom prst="bentConnector2">
            <a:avLst/>
          </a:prstGeom>
          <a:noFill/>
          <a:ln cap="flat" cmpd="sng" w="38100">
            <a:solidFill>
              <a:schemeClr val="l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457194" y="228600"/>
            <a:ext cx="7543800" cy="629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accent1"/>
              </a:buClr>
              <a:buSzPts val="2800"/>
              <a:buFont typeface="Bitter"/>
              <a:buNone/>
            </a:pPr>
            <a:r>
              <a:rPr b="1" lang="en" sz="2400"/>
              <a:t>OCTO-DE goals that this </a:t>
            </a:r>
            <a:r>
              <a:rPr b="1" lang="en" sz="2400"/>
              <a:t>research</a:t>
            </a:r>
            <a:r>
              <a:rPr b="1" lang="en" sz="2400"/>
              <a:t> supports</a:t>
            </a:r>
            <a:endParaRPr b="1" sz="2400"/>
          </a:p>
        </p:txBody>
      </p:sp>
      <p:sp>
        <p:nvSpPr>
          <p:cNvPr id="283" name="Google Shape;283;p46"/>
          <p:cNvSpPr txBox="1"/>
          <p:nvPr>
            <p:ph type="title"/>
          </p:nvPr>
        </p:nvSpPr>
        <p:spPr>
          <a:xfrm>
            <a:off x="457200" y="605326"/>
            <a:ext cx="8310000" cy="2529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Clr>
                <a:schemeClr val="dk1"/>
              </a:buClr>
              <a:buSzPts val="2800"/>
              <a:buFont typeface="Bitter"/>
              <a:buNone/>
            </a:pPr>
            <a:r>
              <a:rPr lang="en" sz="1200">
                <a:solidFill>
                  <a:schemeClr val="dk1"/>
                </a:solidFill>
                <a:latin typeface="Source Sans Pro Light"/>
                <a:ea typeface="Source Sans Pro Light"/>
                <a:cs typeface="Source Sans Pro Light"/>
                <a:sym typeface="Source Sans Pro Light"/>
              </a:rPr>
              <a:t>Personalization and profile comparative analysis  | December 2021</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2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Clr>
                <a:schemeClr val="dk1"/>
              </a:buClr>
              <a:buSzPts val="2800"/>
              <a:buFont typeface="Bitter"/>
              <a:buNone/>
            </a:pPr>
            <a:r>
              <a:t/>
            </a:r>
            <a:endParaRPr sz="1200">
              <a:solidFill>
                <a:schemeClr val="dk1"/>
              </a:solidFill>
              <a:latin typeface="Source Sans Pro Light"/>
              <a:ea typeface="Source Sans Pro Light"/>
              <a:cs typeface="Source Sans Pro Light"/>
              <a:sym typeface="Source Sans Pro Light"/>
            </a:endParaRPr>
          </a:p>
        </p:txBody>
      </p:sp>
      <p:sp>
        <p:nvSpPr>
          <p:cNvPr id="284" name="Google Shape;284;p46"/>
          <p:cNvSpPr/>
          <p:nvPr/>
        </p:nvSpPr>
        <p:spPr>
          <a:xfrm>
            <a:off x="457200" y="1001276"/>
            <a:ext cx="949200" cy="11991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Veterans and their families can apply for all benefits online</a:t>
            </a:r>
            <a:endParaRPr sz="800">
              <a:solidFill>
                <a:srgbClr val="FFFFFF"/>
              </a:solidFill>
              <a:latin typeface="Source Sans Pro SemiBold"/>
              <a:ea typeface="Source Sans Pro SemiBold"/>
              <a:cs typeface="Source Sans Pro SemiBold"/>
              <a:sym typeface="Source Sans Pro SemiBold"/>
            </a:endParaRPr>
          </a:p>
        </p:txBody>
      </p:sp>
      <p:sp>
        <p:nvSpPr>
          <p:cNvPr id="285" name="Google Shape;285;p46"/>
          <p:cNvSpPr/>
          <p:nvPr/>
        </p:nvSpPr>
        <p:spPr>
          <a:xfrm>
            <a:off x="2560200" y="3650375"/>
            <a:ext cx="949200" cy="10671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Time to successful complete and submit online transactions</a:t>
            </a:r>
            <a:endParaRPr sz="800">
              <a:solidFill>
                <a:srgbClr val="FFFFFF"/>
              </a:solidFill>
              <a:latin typeface="Source Sans Pro SemiBold"/>
              <a:ea typeface="Source Sans Pro SemiBold"/>
              <a:cs typeface="Source Sans Pro SemiBold"/>
              <a:sym typeface="Source Sans Pro SemiBold"/>
            </a:endParaRPr>
          </a:p>
        </p:txBody>
      </p:sp>
      <p:sp>
        <p:nvSpPr>
          <p:cNvPr id="286" name="Google Shape;286;p46"/>
          <p:cNvSpPr/>
          <p:nvPr/>
        </p:nvSpPr>
        <p:spPr>
          <a:xfrm>
            <a:off x="1508675" y="2391825"/>
            <a:ext cx="949200" cy="1067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Completion rate of online transactions</a:t>
            </a:r>
            <a:endParaRPr sz="800">
              <a:solidFill>
                <a:srgbClr val="666666"/>
              </a:solidFill>
              <a:latin typeface="Source Sans Pro SemiBold"/>
              <a:ea typeface="Source Sans Pro SemiBold"/>
              <a:cs typeface="Source Sans Pro SemiBold"/>
              <a:sym typeface="Source Sans Pro SemiBold"/>
            </a:endParaRPr>
          </a:p>
        </p:txBody>
      </p:sp>
      <p:pic>
        <p:nvPicPr>
          <p:cNvPr id="287" name="Google Shape;287;p46"/>
          <p:cNvPicPr preferRelativeResize="0"/>
          <p:nvPr/>
        </p:nvPicPr>
        <p:blipFill>
          <a:blip r:embed="rId3">
            <a:alphaModFix/>
          </a:blip>
          <a:stretch>
            <a:fillRect/>
          </a:stretch>
        </p:blipFill>
        <p:spPr>
          <a:xfrm>
            <a:off x="6767312" y="4461098"/>
            <a:ext cx="1919475" cy="487261"/>
          </a:xfrm>
          <a:prstGeom prst="rect">
            <a:avLst/>
          </a:prstGeom>
          <a:noFill/>
          <a:ln>
            <a:noFill/>
          </a:ln>
        </p:spPr>
      </p:pic>
      <p:sp>
        <p:nvSpPr>
          <p:cNvPr id="288" name="Google Shape;288;p46"/>
          <p:cNvSpPr txBox="1"/>
          <p:nvPr/>
        </p:nvSpPr>
        <p:spPr>
          <a:xfrm>
            <a:off x="-3390900" y="49483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9" name="Google Shape;289;p46"/>
          <p:cNvSpPr/>
          <p:nvPr/>
        </p:nvSpPr>
        <p:spPr>
          <a:xfrm>
            <a:off x="1508750" y="1001276"/>
            <a:ext cx="949200" cy="1199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Veterans and their families can find a single, authoritative source of information</a:t>
            </a:r>
            <a:endParaRPr sz="800">
              <a:solidFill>
                <a:srgbClr val="666666"/>
              </a:solidFill>
              <a:latin typeface="Source Sans Pro SemiBold"/>
              <a:ea typeface="Source Sans Pro SemiBold"/>
              <a:cs typeface="Source Sans Pro SemiBold"/>
              <a:sym typeface="Source Sans Pro SemiBold"/>
            </a:endParaRPr>
          </a:p>
        </p:txBody>
      </p:sp>
      <p:sp>
        <p:nvSpPr>
          <p:cNvPr id="290" name="Google Shape;290;p46"/>
          <p:cNvSpPr/>
          <p:nvPr/>
        </p:nvSpPr>
        <p:spPr>
          <a:xfrm>
            <a:off x="2560300" y="1001276"/>
            <a:ext cx="949200" cy="11991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Veterans and their families trust the security, accuracy, and relevancy of VA.gov</a:t>
            </a:r>
            <a:endParaRPr sz="800">
              <a:solidFill>
                <a:srgbClr val="FFFFFF"/>
              </a:solidFill>
              <a:latin typeface="Source Sans Pro SemiBold"/>
              <a:ea typeface="Source Sans Pro SemiBold"/>
              <a:cs typeface="Source Sans Pro SemiBold"/>
              <a:sym typeface="Source Sans Pro SemiBold"/>
            </a:endParaRPr>
          </a:p>
        </p:txBody>
      </p:sp>
      <p:sp>
        <p:nvSpPr>
          <p:cNvPr id="291" name="Google Shape;291;p46"/>
          <p:cNvSpPr/>
          <p:nvPr/>
        </p:nvSpPr>
        <p:spPr>
          <a:xfrm>
            <a:off x="3611875" y="1001276"/>
            <a:ext cx="949200" cy="11991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Veterans can manage their health services online</a:t>
            </a:r>
            <a:endParaRPr sz="800">
              <a:solidFill>
                <a:srgbClr val="FFFFFF"/>
              </a:solidFill>
              <a:latin typeface="Source Sans Pro SemiBold"/>
              <a:ea typeface="Source Sans Pro SemiBold"/>
              <a:cs typeface="Source Sans Pro SemiBold"/>
              <a:sym typeface="Source Sans Pro SemiBold"/>
            </a:endParaRPr>
          </a:p>
        </p:txBody>
      </p:sp>
      <p:sp>
        <p:nvSpPr>
          <p:cNvPr id="292" name="Google Shape;292;p46"/>
          <p:cNvSpPr/>
          <p:nvPr/>
        </p:nvSpPr>
        <p:spPr>
          <a:xfrm>
            <a:off x="4663425" y="1001276"/>
            <a:ext cx="949200" cy="1199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VFS teams can build and deploy high-quality products for Veterans on the Platform </a:t>
            </a:r>
            <a:endParaRPr sz="800">
              <a:solidFill>
                <a:srgbClr val="666666"/>
              </a:solidFill>
              <a:latin typeface="Source Sans Pro SemiBold"/>
              <a:ea typeface="Source Sans Pro SemiBold"/>
              <a:cs typeface="Source Sans Pro SemiBold"/>
              <a:sym typeface="Source Sans Pro SemiBold"/>
            </a:endParaRPr>
          </a:p>
        </p:txBody>
      </p:sp>
      <p:sp>
        <p:nvSpPr>
          <p:cNvPr id="293" name="Google Shape;293;p46"/>
          <p:cNvSpPr/>
          <p:nvPr/>
        </p:nvSpPr>
        <p:spPr>
          <a:xfrm>
            <a:off x="5714975" y="1001276"/>
            <a:ext cx="949200" cy="11991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Logged-in users have a personalized experience, with relevant and time-saving features</a:t>
            </a:r>
            <a:endParaRPr sz="800">
              <a:solidFill>
                <a:srgbClr val="FFFFFF"/>
              </a:solidFill>
              <a:latin typeface="Source Sans Pro SemiBold"/>
              <a:ea typeface="Source Sans Pro SemiBold"/>
              <a:cs typeface="Source Sans Pro SemiBold"/>
              <a:sym typeface="Source Sans Pro SemiBold"/>
            </a:endParaRPr>
          </a:p>
        </p:txBody>
      </p:sp>
      <p:sp>
        <p:nvSpPr>
          <p:cNvPr id="294" name="Google Shape;294;p46"/>
          <p:cNvSpPr/>
          <p:nvPr/>
        </p:nvSpPr>
        <p:spPr>
          <a:xfrm>
            <a:off x="6766525" y="1001276"/>
            <a:ext cx="949200" cy="1199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Logged-in users can update their personal information easily and instantly</a:t>
            </a:r>
            <a:endParaRPr sz="800">
              <a:solidFill>
                <a:srgbClr val="666666"/>
              </a:solidFill>
              <a:latin typeface="Source Sans Pro SemiBold"/>
              <a:ea typeface="Source Sans Pro SemiBold"/>
              <a:cs typeface="Source Sans Pro SemiBold"/>
              <a:sym typeface="Source Sans Pro SemiBold"/>
            </a:endParaRPr>
          </a:p>
        </p:txBody>
      </p:sp>
      <p:sp>
        <p:nvSpPr>
          <p:cNvPr id="295" name="Google Shape;295;p46"/>
          <p:cNvSpPr/>
          <p:nvPr/>
        </p:nvSpPr>
        <p:spPr>
          <a:xfrm>
            <a:off x="3611800" y="3650375"/>
            <a:ext cx="949200" cy="1067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Time to process online applications (vs. paper)</a:t>
            </a:r>
            <a:endParaRPr sz="800">
              <a:solidFill>
                <a:srgbClr val="666666"/>
              </a:solidFill>
              <a:latin typeface="Source Sans Pro SemiBold"/>
              <a:ea typeface="Source Sans Pro SemiBold"/>
              <a:cs typeface="Source Sans Pro SemiBold"/>
              <a:sym typeface="Source Sans Pro SemiBold"/>
            </a:endParaRPr>
          </a:p>
        </p:txBody>
      </p:sp>
      <p:sp>
        <p:nvSpPr>
          <p:cNvPr id="296" name="Google Shape;296;p46"/>
          <p:cNvSpPr/>
          <p:nvPr/>
        </p:nvSpPr>
        <p:spPr>
          <a:xfrm>
            <a:off x="2560245" y="2391825"/>
            <a:ext cx="949200" cy="1067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Percent of applications submitted online (vs. paper)</a:t>
            </a:r>
            <a:endParaRPr sz="800">
              <a:solidFill>
                <a:srgbClr val="666666"/>
              </a:solidFill>
              <a:latin typeface="Source Sans Pro SemiBold"/>
              <a:ea typeface="Source Sans Pro SemiBold"/>
              <a:cs typeface="Source Sans Pro SemiBold"/>
              <a:sym typeface="Source Sans Pro SemiBold"/>
            </a:endParaRPr>
          </a:p>
        </p:txBody>
      </p:sp>
      <p:sp>
        <p:nvSpPr>
          <p:cNvPr id="297" name="Google Shape;297;p46"/>
          <p:cNvSpPr/>
          <p:nvPr/>
        </p:nvSpPr>
        <p:spPr>
          <a:xfrm>
            <a:off x="4663400" y="3650375"/>
            <a:ext cx="949200" cy="1067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Call center volume, wait time, and time to resolution</a:t>
            </a:r>
            <a:endParaRPr sz="800">
              <a:solidFill>
                <a:srgbClr val="666666"/>
              </a:solidFill>
              <a:latin typeface="Source Sans Pro SemiBold"/>
              <a:ea typeface="Source Sans Pro SemiBold"/>
              <a:cs typeface="Source Sans Pro SemiBold"/>
              <a:sym typeface="Source Sans Pro SemiBold"/>
            </a:endParaRPr>
          </a:p>
        </p:txBody>
      </p:sp>
      <p:sp>
        <p:nvSpPr>
          <p:cNvPr id="298" name="Google Shape;298;p46"/>
          <p:cNvSpPr/>
          <p:nvPr/>
        </p:nvSpPr>
        <p:spPr>
          <a:xfrm>
            <a:off x="3611816" y="2391825"/>
            <a:ext cx="949200" cy="10671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Veteran satisfaction with VA.gov</a:t>
            </a:r>
            <a:endParaRPr sz="800">
              <a:solidFill>
                <a:srgbClr val="FFFFFF"/>
              </a:solidFill>
              <a:latin typeface="Source Sans Pro SemiBold"/>
              <a:ea typeface="Source Sans Pro SemiBold"/>
              <a:cs typeface="Source Sans Pro SemiBold"/>
              <a:sym typeface="Source Sans Pro SemiBold"/>
            </a:endParaRPr>
          </a:p>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Benefit use and enrollment, across all business lines</a:t>
            </a:r>
            <a:endParaRPr sz="800">
              <a:solidFill>
                <a:srgbClr val="FFFFFF"/>
              </a:solidFill>
              <a:latin typeface="Source Sans Pro SemiBold"/>
              <a:ea typeface="Source Sans Pro SemiBold"/>
              <a:cs typeface="Source Sans Pro SemiBold"/>
              <a:sym typeface="Source Sans Pro SemiBold"/>
            </a:endParaRPr>
          </a:p>
        </p:txBody>
      </p:sp>
      <p:sp>
        <p:nvSpPr>
          <p:cNvPr id="299" name="Google Shape;299;p46"/>
          <p:cNvSpPr/>
          <p:nvPr/>
        </p:nvSpPr>
        <p:spPr>
          <a:xfrm>
            <a:off x="5714999" y="3650375"/>
            <a:ext cx="949200" cy="1067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Time from online benefit discovery to benefit delivery</a:t>
            </a:r>
            <a:endParaRPr sz="800">
              <a:solidFill>
                <a:srgbClr val="666666"/>
              </a:solidFill>
              <a:latin typeface="Source Sans Pro SemiBold"/>
              <a:ea typeface="Source Sans Pro SemiBold"/>
              <a:cs typeface="Source Sans Pro SemiBold"/>
              <a:sym typeface="Source Sans Pro SemiBold"/>
            </a:endParaRPr>
          </a:p>
        </p:txBody>
      </p:sp>
      <p:sp>
        <p:nvSpPr>
          <p:cNvPr id="300" name="Google Shape;300;p46"/>
          <p:cNvSpPr/>
          <p:nvPr/>
        </p:nvSpPr>
        <p:spPr>
          <a:xfrm>
            <a:off x="4663386" y="2391825"/>
            <a:ext cx="949200" cy="1067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Benefit value (in $) delivered from online applications or transactions</a:t>
            </a:r>
            <a:endParaRPr sz="800">
              <a:solidFill>
                <a:srgbClr val="666666"/>
              </a:solidFill>
              <a:latin typeface="Source Sans Pro SemiBold"/>
              <a:ea typeface="Source Sans Pro SemiBold"/>
              <a:cs typeface="Source Sans Pro SemiBold"/>
              <a:sym typeface="Source Sans Pro SemiBold"/>
            </a:endParaRPr>
          </a:p>
        </p:txBody>
      </p:sp>
      <p:sp>
        <p:nvSpPr>
          <p:cNvPr id="301" name="Google Shape;301;p46"/>
          <p:cNvSpPr/>
          <p:nvPr/>
        </p:nvSpPr>
        <p:spPr>
          <a:xfrm>
            <a:off x="5714956" y="2391825"/>
            <a:ext cx="949200" cy="1067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Number of VA.gov users as a function of total Veteran population</a:t>
            </a:r>
            <a:endParaRPr sz="800">
              <a:solidFill>
                <a:srgbClr val="666666"/>
              </a:solidFill>
              <a:latin typeface="Source Sans Pro SemiBold"/>
              <a:ea typeface="Source Sans Pro SemiBold"/>
              <a:cs typeface="Source Sans Pro SemiBold"/>
              <a:sym typeface="Source Sans Pro SemiBold"/>
            </a:endParaRPr>
          </a:p>
        </p:txBody>
      </p:sp>
      <p:sp>
        <p:nvSpPr>
          <p:cNvPr id="302" name="Google Shape;302;p46"/>
          <p:cNvSpPr/>
          <p:nvPr/>
        </p:nvSpPr>
        <p:spPr>
          <a:xfrm>
            <a:off x="6766527" y="2391825"/>
            <a:ext cx="949200" cy="10671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Usage of digital, self-service tools</a:t>
            </a:r>
            <a:endParaRPr sz="800">
              <a:solidFill>
                <a:srgbClr val="FFFFFF"/>
              </a:solidFill>
              <a:latin typeface="Source Sans Pro SemiBold"/>
              <a:ea typeface="Source Sans Pro SemiBold"/>
              <a:cs typeface="Source Sans Pro SemiBold"/>
              <a:sym typeface="Source Sans Pro SemiBold"/>
            </a:endParaRPr>
          </a:p>
        </p:txBody>
      </p:sp>
      <p:sp>
        <p:nvSpPr>
          <p:cNvPr id="303" name="Google Shape;303;p46"/>
          <p:cNvSpPr/>
          <p:nvPr/>
        </p:nvSpPr>
        <p:spPr>
          <a:xfrm>
            <a:off x="7818100" y="1001276"/>
            <a:ext cx="949200" cy="11991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Logged-in users can easily track applications, claims, or appeals online</a:t>
            </a:r>
            <a:endParaRPr sz="800">
              <a:solidFill>
                <a:srgbClr val="666666"/>
              </a:solidFill>
              <a:latin typeface="Source Sans Pro SemiBold"/>
              <a:ea typeface="Source Sans Pro SemiBold"/>
              <a:cs typeface="Source Sans Pro SemiBold"/>
              <a:sym typeface="Source Sans Pro SemiBold"/>
            </a:endParaRPr>
          </a:p>
          <a:p>
            <a:pPr indent="0" lvl="0" marL="0" rtl="0" algn="l">
              <a:spcBef>
                <a:spcPts val="0"/>
              </a:spcBef>
              <a:spcAft>
                <a:spcPts val="0"/>
              </a:spcAft>
              <a:buNone/>
            </a:pPr>
            <a:r>
              <a:t/>
            </a:r>
            <a:endParaRPr sz="800">
              <a:solidFill>
                <a:srgbClr val="666666"/>
              </a:solidFill>
              <a:latin typeface="Source Sans Pro SemiBold"/>
              <a:ea typeface="Source Sans Pro SemiBold"/>
              <a:cs typeface="Source Sans Pro SemiBold"/>
              <a:sym typeface="Source Sans Pro SemiBold"/>
            </a:endParaRPr>
          </a:p>
          <a:p>
            <a:pPr indent="0" lvl="0" marL="0" rtl="0" algn="l">
              <a:spcBef>
                <a:spcPts val="0"/>
              </a:spcBef>
              <a:spcAft>
                <a:spcPts val="0"/>
              </a:spcAft>
              <a:buNone/>
            </a:pPr>
            <a:r>
              <a:t/>
            </a:r>
            <a:endParaRPr sz="800">
              <a:solidFill>
                <a:srgbClr val="666666"/>
              </a:solidFill>
              <a:latin typeface="Source Sans Pro SemiBold"/>
              <a:ea typeface="Source Sans Pro SemiBold"/>
              <a:cs typeface="Source Sans Pro SemiBold"/>
              <a:sym typeface="Source Sans Pro SemiBold"/>
            </a:endParaRPr>
          </a:p>
        </p:txBody>
      </p:sp>
      <p:grpSp>
        <p:nvGrpSpPr>
          <p:cNvPr id="304" name="Google Shape;304;p46"/>
          <p:cNvGrpSpPr/>
          <p:nvPr/>
        </p:nvGrpSpPr>
        <p:grpSpPr>
          <a:xfrm>
            <a:off x="1250300" y="2416981"/>
            <a:ext cx="156000" cy="1021544"/>
            <a:chOff x="1250300" y="2416981"/>
            <a:chExt cx="156000" cy="1021544"/>
          </a:xfrm>
        </p:grpSpPr>
        <p:cxnSp>
          <p:nvCxnSpPr>
            <p:cNvPr id="305" name="Google Shape;305;p46"/>
            <p:cNvCxnSpPr/>
            <p:nvPr/>
          </p:nvCxnSpPr>
          <p:spPr>
            <a:xfrm rot="10800000">
              <a:off x="1327350" y="2498925"/>
              <a:ext cx="0" cy="939600"/>
            </a:xfrm>
            <a:prstGeom prst="straightConnector1">
              <a:avLst/>
            </a:prstGeom>
            <a:noFill/>
            <a:ln cap="flat" cmpd="sng" w="152400">
              <a:solidFill>
                <a:srgbClr val="D9D9D9"/>
              </a:solidFill>
              <a:prstDash val="solid"/>
              <a:round/>
              <a:headEnd len="med" w="med" type="none"/>
              <a:tailEnd len="med" w="med" type="none"/>
            </a:ln>
          </p:spPr>
        </p:cxnSp>
        <p:sp>
          <p:nvSpPr>
            <p:cNvPr id="306" name="Google Shape;306;p46"/>
            <p:cNvSpPr/>
            <p:nvPr/>
          </p:nvSpPr>
          <p:spPr>
            <a:xfrm rot="-2700000">
              <a:off x="1273146" y="2439827"/>
              <a:ext cx="110309" cy="110309"/>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46"/>
          <p:cNvGrpSpPr/>
          <p:nvPr/>
        </p:nvGrpSpPr>
        <p:grpSpPr>
          <a:xfrm rot="10800000">
            <a:off x="1250200" y="3673156"/>
            <a:ext cx="156000" cy="1021544"/>
            <a:chOff x="1250300" y="2416981"/>
            <a:chExt cx="156000" cy="1021544"/>
          </a:xfrm>
        </p:grpSpPr>
        <p:cxnSp>
          <p:nvCxnSpPr>
            <p:cNvPr id="308" name="Google Shape;308;p46"/>
            <p:cNvCxnSpPr/>
            <p:nvPr/>
          </p:nvCxnSpPr>
          <p:spPr>
            <a:xfrm rot="10800000">
              <a:off x="1327350" y="2498925"/>
              <a:ext cx="0" cy="939600"/>
            </a:xfrm>
            <a:prstGeom prst="straightConnector1">
              <a:avLst/>
            </a:prstGeom>
            <a:noFill/>
            <a:ln cap="flat" cmpd="sng" w="152400">
              <a:solidFill>
                <a:srgbClr val="D9D9D9"/>
              </a:solidFill>
              <a:prstDash val="solid"/>
              <a:round/>
              <a:headEnd len="med" w="med" type="none"/>
              <a:tailEnd len="med" w="med" type="none"/>
            </a:ln>
          </p:spPr>
        </p:cxnSp>
        <p:sp>
          <p:nvSpPr>
            <p:cNvPr id="309" name="Google Shape;309;p46"/>
            <p:cNvSpPr/>
            <p:nvPr/>
          </p:nvSpPr>
          <p:spPr>
            <a:xfrm rot="-2700000">
              <a:off x="1273146" y="2439827"/>
              <a:ext cx="110309" cy="110309"/>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46"/>
          <p:cNvSpPr txBox="1"/>
          <p:nvPr/>
        </p:nvSpPr>
        <p:spPr>
          <a:xfrm>
            <a:off x="109625" y="2558300"/>
            <a:ext cx="1038300" cy="738900"/>
          </a:xfrm>
          <a:prstGeom prst="rect">
            <a:avLst/>
          </a:prstGeom>
          <a:noFill/>
          <a:ln>
            <a:noFill/>
          </a:ln>
        </p:spPr>
        <p:txBody>
          <a:bodyPr anchorCtr="0" anchor="t" bIns="91425" lIns="91425" spcFirstLastPara="1" rIns="91425" wrap="square" tIns="91425">
            <a:spAutoFit/>
          </a:bodyPr>
          <a:lstStyle/>
          <a:p>
            <a:pPr indent="0" lvl="0" marL="0" rtl="0" algn="r">
              <a:spcBef>
                <a:spcPts val="600"/>
              </a:spcBef>
              <a:spcAft>
                <a:spcPts val="0"/>
              </a:spcAft>
              <a:buNone/>
            </a:pPr>
            <a:r>
              <a:rPr lang="en" sz="1200">
                <a:latin typeface="Bitter Medium"/>
                <a:ea typeface="Bitter Medium"/>
                <a:cs typeface="Bitter Medium"/>
                <a:sym typeface="Bitter Medium"/>
              </a:rPr>
              <a:t>Measures </a:t>
            </a:r>
            <a:br>
              <a:rPr lang="en" sz="1200">
                <a:latin typeface="Bitter Medium"/>
                <a:ea typeface="Bitter Medium"/>
                <a:cs typeface="Bitter Medium"/>
                <a:sym typeface="Bitter Medium"/>
              </a:rPr>
            </a:br>
            <a:r>
              <a:rPr lang="en" sz="1200">
                <a:latin typeface="Bitter Medium"/>
                <a:ea typeface="Bitter Medium"/>
                <a:cs typeface="Bitter Medium"/>
                <a:sym typeface="Bitter Medium"/>
              </a:rPr>
              <a:t>to </a:t>
            </a:r>
            <a:br>
              <a:rPr lang="en" sz="1200">
                <a:latin typeface="Bitter Medium"/>
                <a:ea typeface="Bitter Medium"/>
                <a:cs typeface="Bitter Medium"/>
                <a:sym typeface="Bitter Medium"/>
              </a:rPr>
            </a:br>
            <a:r>
              <a:rPr lang="en" sz="1200">
                <a:latin typeface="Bitter Medium"/>
                <a:ea typeface="Bitter Medium"/>
                <a:cs typeface="Bitter Medium"/>
                <a:sym typeface="Bitter Medium"/>
              </a:rPr>
              <a:t>increase</a:t>
            </a:r>
            <a:endParaRPr sz="1200">
              <a:latin typeface="Bitter Medium"/>
              <a:ea typeface="Bitter Medium"/>
              <a:cs typeface="Bitter Medium"/>
              <a:sym typeface="Bitter Medium"/>
            </a:endParaRPr>
          </a:p>
        </p:txBody>
      </p:sp>
      <p:sp>
        <p:nvSpPr>
          <p:cNvPr id="311" name="Google Shape;311;p46"/>
          <p:cNvSpPr txBox="1"/>
          <p:nvPr/>
        </p:nvSpPr>
        <p:spPr>
          <a:xfrm>
            <a:off x="109625" y="3814475"/>
            <a:ext cx="1038300" cy="738900"/>
          </a:xfrm>
          <a:prstGeom prst="rect">
            <a:avLst/>
          </a:prstGeom>
          <a:noFill/>
          <a:ln>
            <a:noFill/>
          </a:ln>
        </p:spPr>
        <p:txBody>
          <a:bodyPr anchorCtr="0" anchor="t" bIns="91425" lIns="91425" spcFirstLastPara="1" rIns="91425" wrap="square" tIns="91425">
            <a:spAutoFit/>
          </a:bodyPr>
          <a:lstStyle/>
          <a:p>
            <a:pPr indent="0" lvl="0" marL="0" rtl="0" algn="r">
              <a:spcBef>
                <a:spcPts val="600"/>
              </a:spcBef>
              <a:spcAft>
                <a:spcPts val="0"/>
              </a:spcAft>
              <a:buNone/>
            </a:pPr>
            <a:r>
              <a:rPr lang="en" sz="1200">
                <a:latin typeface="Bitter Medium"/>
                <a:ea typeface="Bitter Medium"/>
                <a:cs typeface="Bitter Medium"/>
                <a:sym typeface="Bitter Medium"/>
              </a:rPr>
              <a:t>Measures </a:t>
            </a:r>
            <a:br>
              <a:rPr lang="en" sz="1200">
                <a:latin typeface="Bitter Medium"/>
                <a:ea typeface="Bitter Medium"/>
                <a:cs typeface="Bitter Medium"/>
                <a:sym typeface="Bitter Medium"/>
              </a:rPr>
            </a:br>
            <a:r>
              <a:rPr lang="en" sz="1200">
                <a:latin typeface="Bitter Medium"/>
                <a:ea typeface="Bitter Medium"/>
                <a:cs typeface="Bitter Medium"/>
                <a:sym typeface="Bitter Medium"/>
              </a:rPr>
              <a:t>to </a:t>
            </a:r>
            <a:br>
              <a:rPr lang="en" sz="1200">
                <a:latin typeface="Bitter Medium"/>
                <a:ea typeface="Bitter Medium"/>
                <a:cs typeface="Bitter Medium"/>
                <a:sym typeface="Bitter Medium"/>
              </a:rPr>
            </a:br>
            <a:r>
              <a:rPr lang="en" sz="1200">
                <a:latin typeface="Bitter Medium"/>
                <a:ea typeface="Bitter Medium"/>
                <a:cs typeface="Bitter Medium"/>
                <a:sym typeface="Bitter Medium"/>
              </a:rPr>
              <a:t>decrease</a:t>
            </a:r>
            <a:endParaRPr sz="1200">
              <a:latin typeface="Bitter Medium"/>
              <a:ea typeface="Bitter Medium"/>
              <a:cs typeface="Bitter Medium"/>
              <a:sym typeface="Bitter Medium"/>
            </a:endParaRPr>
          </a:p>
        </p:txBody>
      </p:sp>
      <p:sp>
        <p:nvSpPr>
          <p:cNvPr id="312" name="Google Shape;312;p46"/>
          <p:cNvSpPr/>
          <p:nvPr/>
        </p:nvSpPr>
        <p:spPr>
          <a:xfrm>
            <a:off x="6766550" y="386250"/>
            <a:ext cx="949200" cy="3144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Supported</a:t>
            </a:r>
            <a:endParaRPr sz="800">
              <a:solidFill>
                <a:srgbClr val="FFFFFF"/>
              </a:solidFill>
              <a:latin typeface="Source Sans Pro SemiBold"/>
              <a:ea typeface="Source Sans Pro SemiBold"/>
              <a:cs typeface="Source Sans Pro SemiBold"/>
              <a:sym typeface="Source Sans Pro SemiBold"/>
            </a:endParaRPr>
          </a:p>
        </p:txBody>
      </p:sp>
      <p:sp>
        <p:nvSpPr>
          <p:cNvPr id="313" name="Google Shape;313;p46"/>
          <p:cNvSpPr/>
          <p:nvPr/>
        </p:nvSpPr>
        <p:spPr>
          <a:xfrm>
            <a:off x="7818100" y="386251"/>
            <a:ext cx="949200" cy="314400"/>
          </a:xfrm>
          <a:prstGeom prst="roundRect">
            <a:avLst>
              <a:gd fmla="val 16667" name="adj"/>
            </a:avLst>
          </a:prstGeom>
          <a:solidFill>
            <a:srgbClr val="CCCCCC"/>
          </a:solidFill>
          <a:ln cap="flat" cmpd="sng" w="19050">
            <a:solidFill>
              <a:srgbClr val="99999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Not supported</a:t>
            </a:r>
            <a:endParaRPr sz="800">
              <a:solidFill>
                <a:srgbClr val="666666"/>
              </a:solidFill>
              <a:latin typeface="Source Sans Pro SemiBold"/>
              <a:ea typeface="Source Sans Pro SemiBold"/>
              <a:cs typeface="Source Sans Pro SemiBold"/>
              <a:sym typeface="Source Sans Pro SemiBold"/>
            </a:endParaRPr>
          </a:p>
          <a:p>
            <a:pPr indent="0" lvl="0" marL="0" rtl="0" algn="l">
              <a:spcBef>
                <a:spcPts val="0"/>
              </a:spcBef>
              <a:spcAft>
                <a:spcPts val="0"/>
              </a:spcAft>
              <a:buNone/>
            </a:pPr>
            <a:r>
              <a:t/>
            </a:r>
            <a:endParaRPr sz="800">
              <a:solidFill>
                <a:srgbClr val="666666"/>
              </a:solidFill>
              <a:latin typeface="Source Sans Pro SemiBold"/>
              <a:ea typeface="Source Sans Pro SemiBold"/>
              <a:cs typeface="Source Sans Pro SemiBold"/>
              <a:sym typeface="Source Sans Pro SemiBold"/>
            </a:endParaRPr>
          </a:p>
          <a:p>
            <a:pPr indent="0" lvl="0" marL="0" rtl="0" algn="l">
              <a:spcBef>
                <a:spcPts val="0"/>
              </a:spcBef>
              <a:spcAft>
                <a:spcPts val="0"/>
              </a:spcAft>
              <a:buNone/>
            </a:pPr>
            <a:r>
              <a:t/>
            </a:r>
            <a:endParaRPr sz="800">
              <a:solidFill>
                <a:srgbClr val="666666"/>
              </a:solidFill>
              <a:latin typeface="Source Sans Pro SemiBold"/>
              <a:ea typeface="Source Sans Pro SemiBold"/>
              <a:cs typeface="Source Sans Pro SemiBold"/>
              <a:sym typeface="Source Sans Pr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459881" y="510300"/>
            <a:ext cx="7541100" cy="505125"/>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2700"/>
              <a:buNone/>
            </a:pPr>
            <a:r>
              <a:rPr b="1" lang="en" sz="2400"/>
              <a:t>Reviewed websites</a:t>
            </a:r>
            <a:endParaRPr b="1" sz="2400"/>
          </a:p>
        </p:txBody>
      </p:sp>
      <p:sp>
        <p:nvSpPr>
          <p:cNvPr id="320" name="Google Shape;320;p47"/>
          <p:cNvSpPr txBox="1"/>
          <p:nvPr>
            <p:ph idx="1" type="subTitle"/>
          </p:nvPr>
        </p:nvSpPr>
        <p:spPr>
          <a:xfrm>
            <a:off x="436894" y="242044"/>
            <a:ext cx="5127750" cy="2682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600"/>
              </a:spcBef>
              <a:spcAft>
                <a:spcPts val="0"/>
              </a:spcAft>
              <a:buSzPts val="1500"/>
              <a:buNone/>
            </a:pPr>
            <a:r>
              <a:rPr lang="en"/>
              <a:t>Methodology</a:t>
            </a:r>
            <a:endParaRPr/>
          </a:p>
        </p:txBody>
      </p:sp>
      <p:sp>
        <p:nvSpPr>
          <p:cNvPr id="321" name="Google Shape;321;p47"/>
          <p:cNvSpPr txBox="1"/>
          <p:nvPr>
            <p:ph idx="2" type="body"/>
          </p:nvPr>
        </p:nvSpPr>
        <p:spPr>
          <a:xfrm>
            <a:off x="502897" y="1033630"/>
            <a:ext cx="7082282" cy="581986"/>
          </a:xfrm>
          <a:prstGeom prst="rect">
            <a:avLst/>
          </a:prstGeom>
          <a:noFill/>
          <a:ln>
            <a:noFill/>
          </a:ln>
        </p:spPr>
        <p:txBody>
          <a:bodyPr anchorCtr="0" anchor="t" bIns="34275" lIns="34275" spcFirstLastPara="1" rIns="34275" wrap="square" tIns="34275">
            <a:noAutofit/>
          </a:bodyPr>
          <a:lstStyle/>
          <a:p>
            <a:pPr indent="0" lvl="0" marL="0" rtl="0" algn="l">
              <a:lnSpc>
                <a:spcPct val="120000"/>
              </a:lnSpc>
              <a:spcBef>
                <a:spcPts val="600"/>
              </a:spcBef>
              <a:spcAft>
                <a:spcPts val="0"/>
              </a:spcAft>
              <a:buSzPts val="1500"/>
              <a:buNone/>
            </a:pPr>
            <a:r>
              <a:rPr b="0" lang="en" sz="1400"/>
              <a:t>We first planned our research by categories and tasks we wanted to evaluate.  Then, we identified sites that made sense to look at based on those groupings:</a:t>
            </a:r>
            <a:endParaRPr/>
          </a:p>
          <a:p>
            <a:pPr indent="0" lvl="0" marL="177800" rtl="0" algn="l">
              <a:lnSpc>
                <a:spcPct val="120000"/>
              </a:lnSpc>
              <a:spcBef>
                <a:spcPts val="600"/>
              </a:spcBef>
              <a:spcAft>
                <a:spcPts val="0"/>
              </a:spcAft>
              <a:buSzPts val="1500"/>
              <a:buNone/>
            </a:pPr>
            <a:r>
              <a:t/>
            </a:r>
            <a:endParaRPr b="0" sz="1400"/>
          </a:p>
        </p:txBody>
      </p:sp>
      <p:graphicFrame>
        <p:nvGraphicFramePr>
          <p:cNvPr id="322" name="Google Shape;322;p47"/>
          <p:cNvGraphicFramePr/>
          <p:nvPr/>
        </p:nvGraphicFramePr>
        <p:xfrm>
          <a:off x="835741" y="1751371"/>
          <a:ext cx="3000000" cy="3000000"/>
        </p:xfrm>
        <a:graphic>
          <a:graphicData uri="http://schemas.openxmlformats.org/drawingml/2006/table">
            <a:tbl>
              <a:tblPr bandRow="1" firstRow="1">
                <a:noFill/>
                <a:tableStyleId>{9990C2F9-773A-42CC-B1BC-BB60630657B7}</a:tableStyleId>
              </a:tblPr>
              <a:tblGrid>
                <a:gridCol w="3404400"/>
                <a:gridCol w="3373675"/>
              </a:tblGrid>
              <a:tr h="1656825">
                <a:tc>
                  <a:txBody>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6"/>
                          </a:solidFill>
                          <a:latin typeface="Source Sans Pro"/>
                          <a:ea typeface="Source Sans Pro"/>
                          <a:cs typeface="Source Sans Pro"/>
                          <a:sym typeface="Source Sans Pro"/>
                        </a:rPr>
                        <a:t>Manage benefits, claims (view / history)</a:t>
                      </a:r>
                      <a:br>
                        <a:rPr b="1" i="0" lang="en" sz="1400" u="none" cap="none" strike="noStrike">
                          <a:solidFill>
                            <a:srgbClr val="081928"/>
                          </a:solidFill>
                          <a:latin typeface="Source Sans Pro"/>
                          <a:ea typeface="Source Sans Pro"/>
                          <a:cs typeface="Source Sans Pro"/>
                          <a:sym typeface="Source Sans Pro"/>
                        </a:rPr>
                      </a:br>
                      <a:endParaRPr sz="1400" u="none" cap="none" strike="noStrike">
                        <a:solidFill>
                          <a:srgbClr val="081928"/>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CareFirst Blue Cross Blue Shield</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State Farm</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USAA</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Healthcare.gov</a:t>
                      </a:r>
                      <a:endParaRPr sz="1400" u="none" cap="none" strike="noStrike">
                        <a:solidFill>
                          <a:schemeClr val="accent6"/>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accent6"/>
                        </a:solidFill>
                        <a:latin typeface="Source Sans Pro"/>
                        <a:ea typeface="Source Sans Pro"/>
                        <a:cs typeface="Source Sans Pro"/>
                        <a:sym typeface="Source Sans Pro"/>
                      </a:endParaRPr>
                    </a:p>
                  </a:txBody>
                  <a:tcPr marT="34300" marB="34300" marR="68600" marL="686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6"/>
                          </a:solidFill>
                          <a:latin typeface="Source Sans Pro"/>
                          <a:ea typeface="Source Sans Pro"/>
                          <a:cs typeface="Source Sans Pro"/>
                          <a:sym typeface="Source Sans Pro"/>
                        </a:rPr>
                        <a:t>Payments, transactions (view / history)</a:t>
                      </a:r>
                      <a:br>
                        <a:rPr b="1" i="0" lang="en" sz="1400" u="none" cap="none" strike="noStrike">
                          <a:solidFill>
                            <a:srgbClr val="081928"/>
                          </a:solidFill>
                          <a:latin typeface="Source Sans Pro"/>
                          <a:ea typeface="Source Sans Pro"/>
                          <a:cs typeface="Source Sans Pro"/>
                          <a:sym typeface="Source Sans Pro"/>
                        </a:rPr>
                      </a:br>
                      <a:endParaRPr sz="1400" u="none" cap="none" strike="noStrike">
                        <a:solidFill>
                          <a:srgbClr val="081928"/>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Bank of America / Merrill Lynch</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Fidelity Investments</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Chase</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Citicards</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Federal Student Aid</a:t>
                      </a:r>
                      <a:endParaRPr sz="1400" u="none" cap="none" strike="noStrike">
                        <a:solidFill>
                          <a:schemeClr val="accent6"/>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accent6"/>
                        </a:solidFill>
                        <a:latin typeface="Source Sans Pro"/>
                        <a:ea typeface="Source Sans Pro"/>
                        <a:cs typeface="Source Sans Pro"/>
                        <a:sym typeface="Source Sans Pro"/>
                      </a:endParaRPr>
                    </a:p>
                  </a:txBody>
                  <a:tcPr marT="34300" marB="34300" marR="68600" marL="686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FFFFFF"/>
                    </a:solidFill>
                  </a:tcPr>
                </a:tc>
              </a:tr>
              <a:tr h="1458725">
                <a:tc>
                  <a:txBody>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6"/>
                          </a:solidFill>
                          <a:latin typeface="Source Sans Pro"/>
                          <a:ea typeface="Source Sans Pro"/>
                          <a:cs typeface="Source Sans Pro"/>
                          <a:sym typeface="Source Sans Pro"/>
                        </a:rPr>
                        <a:t>Government</a:t>
                      </a:r>
                      <a:br>
                        <a:rPr b="1" i="0" lang="en" sz="1400" u="none" cap="none" strike="noStrike">
                          <a:solidFill>
                            <a:srgbClr val="081928"/>
                          </a:solidFill>
                          <a:latin typeface="Source Sans Pro"/>
                          <a:ea typeface="Source Sans Pro"/>
                          <a:cs typeface="Source Sans Pro"/>
                          <a:sym typeface="Source Sans Pro"/>
                        </a:rPr>
                      </a:br>
                      <a:endParaRPr sz="1400" u="none" cap="none" strike="noStrike">
                        <a:solidFill>
                          <a:srgbClr val="081928"/>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USA Jobs / Login.gov</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Global Entry</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GOV.uk</a:t>
                      </a:r>
                      <a:endParaRPr sz="1100"/>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accent6"/>
                        </a:solidFill>
                        <a:latin typeface="Source Sans Pro"/>
                        <a:ea typeface="Source Sans Pro"/>
                        <a:cs typeface="Source Sans Pro"/>
                        <a:sym typeface="Source Sans Pro"/>
                      </a:endParaRPr>
                    </a:p>
                  </a:txBody>
                  <a:tcPr marT="34300" marB="34300" marR="68600" marL="686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6"/>
                          </a:solidFill>
                          <a:latin typeface="Source Sans Pro"/>
                          <a:ea typeface="Source Sans Pro"/>
                          <a:cs typeface="Source Sans Pro"/>
                          <a:sym typeface="Source Sans Pro"/>
                        </a:rPr>
                        <a:t>Personalization, identity*</a:t>
                      </a:r>
                      <a:br>
                        <a:rPr b="1" i="0" lang="en" sz="1400" u="none" cap="none" strike="noStrike">
                          <a:solidFill>
                            <a:srgbClr val="081928"/>
                          </a:solidFill>
                          <a:latin typeface="Source Sans Pro"/>
                          <a:ea typeface="Source Sans Pro"/>
                          <a:cs typeface="Source Sans Pro"/>
                          <a:sym typeface="Source Sans Pro"/>
                        </a:rPr>
                      </a:br>
                      <a:endParaRPr sz="1400" u="none" cap="none" strike="noStrike">
                        <a:solidFill>
                          <a:srgbClr val="081928"/>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Google</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Reddit</a:t>
                      </a:r>
                      <a:endParaRPr sz="1400" u="none" cap="none" strike="noStrike">
                        <a:solidFill>
                          <a:schemeClr val="accent6"/>
                        </a:solidFill>
                        <a:latin typeface="Source Sans Pro"/>
                        <a:ea typeface="Source Sans Pro"/>
                        <a:cs typeface="Source Sans Pro"/>
                        <a:sym typeface="Source Sans Pro"/>
                      </a:endParaRPr>
                    </a:p>
                    <a:p>
                      <a:pPr indent="-215900" lvl="0" marL="21590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accent6"/>
                          </a:solidFill>
                          <a:latin typeface="Source Sans Pro"/>
                          <a:ea typeface="Source Sans Pro"/>
                          <a:cs typeface="Source Sans Pro"/>
                          <a:sym typeface="Source Sans Pro"/>
                        </a:rPr>
                        <a:t>Facebook</a:t>
                      </a:r>
                      <a:endParaRPr sz="1400" u="none" cap="none" strike="noStrike">
                        <a:solidFill>
                          <a:schemeClr val="accent6"/>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0" i="1" sz="800" u="none" cap="none" strike="noStrike"/>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accent6"/>
                          </a:solidFill>
                          <a:latin typeface="Source Sans Pro"/>
                          <a:ea typeface="Source Sans Pro"/>
                          <a:cs typeface="Source Sans Pro"/>
                          <a:sym typeface="Source Sans Pro"/>
                        </a:rPr>
                        <a:t>* In multiple user interviews, </a:t>
                      </a:r>
                      <a:r>
                        <a:rPr b="0" i="0" lang="en" sz="800" u="none" cap="none" strike="noStrike">
                          <a:solidFill>
                            <a:schemeClr val="accent6"/>
                          </a:solidFill>
                        </a:rPr>
                        <a:t>Veterans have stated that they use or reference these sites</a:t>
                      </a:r>
                      <a:endParaRPr i="0" sz="1100" u="none" cap="none" strike="noStrike">
                        <a:solidFill>
                          <a:schemeClr val="accent6"/>
                        </a:solidFill>
                      </a:endParaRPr>
                    </a:p>
                  </a:txBody>
                  <a:tcPr marT="34300" marB="34300" marR="68600" marL="686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457200" y="2208036"/>
            <a:ext cx="8229600" cy="727425"/>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Clr>
                <a:srgbClr val="FFFFFF"/>
              </a:buClr>
              <a:buSzPts val="3600"/>
              <a:buFont typeface="Bitter"/>
              <a:buNone/>
            </a:pPr>
            <a:r>
              <a:rPr lang="en"/>
              <a:t>Research Findings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rown Bag Template">
  <a:themeElements>
    <a:clrScheme name="Brown Bag Template">
      <a:dk1>
        <a:srgbClr val="0070BC"/>
      </a:dk1>
      <a:lt1>
        <a:srgbClr val="1A5484"/>
      </a:lt1>
      <a:dk2>
        <a:srgbClr val="A7A7A7"/>
      </a:dk2>
      <a:lt2>
        <a:srgbClr val="535353"/>
      </a:lt2>
      <a:accent1>
        <a:srgbClr val="0070BC"/>
      </a:accent1>
      <a:accent2>
        <a:srgbClr val="10385A"/>
      </a:accent2>
      <a:accent3>
        <a:srgbClr val="1A5484"/>
      </a:accent3>
      <a:accent4>
        <a:srgbClr val="0F2F4A"/>
      </a:accent4>
      <a:accent5>
        <a:srgbClr val="0B2439"/>
      </a:accent5>
      <a:accent6>
        <a:srgbClr val="08192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SP Template">
  <a:themeElements>
    <a:clrScheme name="Brown Bag Template">
      <a:dk1>
        <a:srgbClr val="0070BC"/>
      </a:dk1>
      <a:lt1>
        <a:srgbClr val="1A5484"/>
      </a:lt1>
      <a:dk2>
        <a:srgbClr val="A7A7A7"/>
      </a:dk2>
      <a:lt2>
        <a:srgbClr val="535353"/>
      </a:lt2>
      <a:accent1>
        <a:srgbClr val="0070BC"/>
      </a:accent1>
      <a:accent2>
        <a:srgbClr val="10385A"/>
      </a:accent2>
      <a:accent3>
        <a:srgbClr val="1A5484"/>
      </a:accent3>
      <a:accent4>
        <a:srgbClr val="0F2F4A"/>
      </a:accent4>
      <a:accent5>
        <a:srgbClr val="0B2439"/>
      </a:accent5>
      <a:accent6>
        <a:srgbClr val="08192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